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gif" ContentType="image/gif"/>
  <Default Extension="tiff" ContentType="image/tiff"/>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2.xml" ContentType="application/vnd.openxmlformats-officedocument.theme+xml"/>
  <Override PartName="/ppt/theme/themeOverride6.xml" ContentType="application/vnd.openxmlformats-officedocument.themeOverride+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3.xml" ContentType="application/vnd.openxmlformats-officedocument.theme+xml"/>
  <Override PartName="/ppt/theme/themeOverride7.xml" ContentType="application/vnd.openxmlformats-officedocument.themeOverride+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theme/theme4.xml" ContentType="application/vnd.openxmlformats-officedocument.theme+xml"/>
  <Override PartName="/ppt/theme/themeOverride8.xml" ContentType="application/vnd.openxmlformats-officedocument.themeOverrid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notesSlides/notesSlide2.xml" ContentType="application/vnd.openxmlformats-officedocument.presentationml.notesSlide+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notesSlides/notesSlide3.xml" ContentType="application/vnd.openxmlformats-officedocument.presentationml.notesSlide+xml"/>
  <Override PartName="/ppt/charts/chart5.xml" ContentType="application/vnd.openxmlformats-officedocument.drawingml.chart+xml"/>
  <Override PartName="/ppt/charts/chart6.xml" ContentType="application/vnd.openxmlformats-officedocument.drawingml.chart+xml"/>
  <Override PartName="/ppt/charts/chart7.xml" ContentType="application/vnd.openxmlformats-officedocument.drawingml.chart+xml"/>
  <Override PartName="/ppt/notesSlides/notesSlide4.xml" ContentType="application/vnd.openxmlformats-officedocument.presentationml.notesSlide+xml"/>
  <Override PartName="/ppt/charts/chart8.xml" ContentType="application/vnd.openxmlformats-officedocument.drawingml.chart+xml"/>
  <Override PartName="/ppt/charts/chart9.xml" ContentType="application/vnd.openxmlformats-officedocument.drawingml.chart+xml"/>
  <Override PartName="/ppt/charts/chart10.xml" ContentType="application/vnd.openxmlformats-officedocument.drawingml.char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908" r:id="rId1"/>
    <p:sldMasterId id="2147484094" r:id="rId2"/>
    <p:sldMasterId id="2147484142" r:id="rId3"/>
    <p:sldMasterId id="2147484151" r:id="rId4"/>
  </p:sldMasterIdLst>
  <p:notesMasterIdLst>
    <p:notesMasterId r:id="rId25"/>
  </p:notesMasterIdLst>
  <p:handoutMasterIdLst>
    <p:handoutMasterId r:id="rId26"/>
  </p:handoutMasterIdLst>
  <p:sldIdLst>
    <p:sldId id="415" r:id="rId5"/>
    <p:sldId id="416" r:id="rId6"/>
    <p:sldId id="417" r:id="rId7"/>
    <p:sldId id="418" r:id="rId8"/>
    <p:sldId id="430" r:id="rId9"/>
    <p:sldId id="431" r:id="rId10"/>
    <p:sldId id="432" r:id="rId11"/>
    <p:sldId id="422" r:id="rId12"/>
    <p:sldId id="423" r:id="rId13"/>
    <p:sldId id="424" r:id="rId14"/>
    <p:sldId id="425" r:id="rId15"/>
    <p:sldId id="433" r:id="rId16"/>
    <p:sldId id="426" r:id="rId17"/>
    <p:sldId id="427" r:id="rId18"/>
    <p:sldId id="434" r:id="rId19"/>
    <p:sldId id="435" r:id="rId20"/>
    <p:sldId id="428" r:id="rId21"/>
    <p:sldId id="429" r:id="rId22"/>
    <p:sldId id="436" r:id="rId23"/>
    <p:sldId id="437" r:id="rId24"/>
  </p:sldIdLst>
  <p:sldSz cx="12188825" cy="6858000"/>
  <p:notesSz cx="7019925" cy="9305925"/>
  <p:custDataLst>
    <p:tags r:id="rId27"/>
  </p:custDataLst>
  <p:defaultTextStyle>
    <a:defPPr>
      <a:defRPr lang="en-US"/>
    </a:defPPr>
    <a:lvl1pPr marL="0" algn="l" defTabSz="914257" rtl="0" eaLnBrk="1" latinLnBrk="0" hangingPunct="1">
      <a:defRPr sz="1900" kern="1200">
        <a:solidFill>
          <a:schemeClr val="tx1"/>
        </a:solidFill>
        <a:latin typeface="+mn-lt"/>
        <a:ea typeface="+mn-ea"/>
        <a:cs typeface="+mn-cs"/>
      </a:defRPr>
    </a:lvl1pPr>
    <a:lvl2pPr marL="457129" algn="l" defTabSz="914257" rtl="0" eaLnBrk="1" latinLnBrk="0" hangingPunct="1">
      <a:defRPr sz="1900" kern="1200">
        <a:solidFill>
          <a:schemeClr val="tx1"/>
        </a:solidFill>
        <a:latin typeface="+mn-lt"/>
        <a:ea typeface="+mn-ea"/>
        <a:cs typeface="+mn-cs"/>
      </a:defRPr>
    </a:lvl2pPr>
    <a:lvl3pPr marL="914257" algn="l" defTabSz="914257" rtl="0" eaLnBrk="1" latinLnBrk="0" hangingPunct="1">
      <a:defRPr sz="1900" kern="1200">
        <a:solidFill>
          <a:schemeClr val="tx1"/>
        </a:solidFill>
        <a:latin typeface="+mn-lt"/>
        <a:ea typeface="+mn-ea"/>
        <a:cs typeface="+mn-cs"/>
      </a:defRPr>
    </a:lvl3pPr>
    <a:lvl4pPr marL="1371388" algn="l" defTabSz="914257" rtl="0" eaLnBrk="1" latinLnBrk="0" hangingPunct="1">
      <a:defRPr sz="1900" kern="1200">
        <a:solidFill>
          <a:schemeClr val="tx1"/>
        </a:solidFill>
        <a:latin typeface="+mn-lt"/>
        <a:ea typeface="+mn-ea"/>
        <a:cs typeface="+mn-cs"/>
      </a:defRPr>
    </a:lvl4pPr>
    <a:lvl5pPr marL="1828517" algn="l" defTabSz="914257" rtl="0" eaLnBrk="1" latinLnBrk="0" hangingPunct="1">
      <a:defRPr sz="1900" kern="1200">
        <a:solidFill>
          <a:schemeClr val="tx1"/>
        </a:solidFill>
        <a:latin typeface="+mn-lt"/>
        <a:ea typeface="+mn-ea"/>
        <a:cs typeface="+mn-cs"/>
      </a:defRPr>
    </a:lvl5pPr>
    <a:lvl6pPr marL="2285646" algn="l" defTabSz="914257" rtl="0" eaLnBrk="1" latinLnBrk="0" hangingPunct="1">
      <a:defRPr sz="1900" kern="1200">
        <a:solidFill>
          <a:schemeClr val="tx1"/>
        </a:solidFill>
        <a:latin typeface="+mn-lt"/>
        <a:ea typeface="+mn-ea"/>
        <a:cs typeface="+mn-cs"/>
      </a:defRPr>
    </a:lvl6pPr>
    <a:lvl7pPr marL="2742774" algn="l" defTabSz="914257" rtl="0" eaLnBrk="1" latinLnBrk="0" hangingPunct="1">
      <a:defRPr sz="1900" kern="1200">
        <a:solidFill>
          <a:schemeClr val="tx1"/>
        </a:solidFill>
        <a:latin typeface="+mn-lt"/>
        <a:ea typeface="+mn-ea"/>
        <a:cs typeface="+mn-cs"/>
      </a:defRPr>
    </a:lvl7pPr>
    <a:lvl8pPr marL="3199904" algn="l" defTabSz="914257" rtl="0" eaLnBrk="1" latinLnBrk="0" hangingPunct="1">
      <a:defRPr sz="1900" kern="1200">
        <a:solidFill>
          <a:schemeClr val="tx1"/>
        </a:solidFill>
        <a:latin typeface="+mn-lt"/>
        <a:ea typeface="+mn-ea"/>
        <a:cs typeface="+mn-cs"/>
      </a:defRPr>
    </a:lvl8pPr>
    <a:lvl9pPr marL="3657033" algn="l" defTabSz="914257" rtl="0" eaLnBrk="1" latinLnBrk="0" hangingPunct="1">
      <a:defRPr sz="19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B1B953EB-9B67-4BA2-B14E-C40260FA1E9C}">
          <p14:sldIdLst>
            <p14:sldId id="415"/>
          </p14:sldIdLst>
        </p14:section>
        <p14:section name="Problem Statement" id="{D50BF47D-B275-4826-BE0C-D49E0837C66E}">
          <p14:sldIdLst>
            <p14:sldId id="416"/>
            <p14:sldId id="417"/>
            <p14:sldId id="418"/>
          </p14:sldIdLst>
        </p14:section>
        <p14:section name="Business Value" id="{A39F14F4-2A6F-4D0F-BE9C-BEF133F3E870}">
          <p14:sldIdLst>
            <p14:sldId id="430"/>
            <p14:sldId id="431"/>
            <p14:sldId id="432"/>
          </p14:sldIdLst>
        </p14:section>
        <p14:section name="Solution on Oracle Cloud" id="{9081DC41-B2DE-4B8C-A9CD-07F2C9A4F30F}">
          <p14:sldIdLst>
            <p14:sldId id="422"/>
            <p14:sldId id="423"/>
            <p14:sldId id="424"/>
            <p14:sldId id="425"/>
            <p14:sldId id="433"/>
            <p14:sldId id="426"/>
            <p14:sldId id="427"/>
            <p14:sldId id="434"/>
            <p14:sldId id="435"/>
          </p14:sldIdLst>
        </p14:section>
        <p14:section name="Next Steps" id="{3CAD27FD-7DD5-4D06-AD1D-52B645686964}">
          <p14:sldIdLst>
            <p14:sldId id="428"/>
            <p14:sldId id="429"/>
            <p14:sldId id="436"/>
            <p14:sldId id="437"/>
          </p14:sldIdLst>
        </p14:section>
        <p14:section name="APPENDIX" id="{31AEB36F-7B05-485A-9517-EFCD5D40F30F}">
          <p14:sldIdLst/>
        </p14:section>
      </p14:sectionLst>
    </p:ext>
    <p:ext uri="{EFAFB233-063F-42B5-8137-9DF3F51BA10A}">
      <p15:sldGuideLst xmlns:p15="http://schemas.microsoft.com/office/powerpoint/2012/main" xmlns="">
        <p15:guide id="1" orient="horz" pos="2160">
          <p15:clr>
            <a:srgbClr val="A4A3A4"/>
          </p15:clr>
        </p15:guide>
        <p15:guide id="2" orient="horz" pos="3720" userDrawn="1">
          <p15:clr>
            <a:srgbClr val="A4A3A4"/>
          </p15:clr>
        </p15:guide>
        <p15:guide id="3" orient="horz" pos="960">
          <p15:clr>
            <a:srgbClr val="A4A3A4"/>
          </p15:clr>
        </p15:guide>
        <p15:guide id="4" orient="horz" pos="1248">
          <p15:clr>
            <a:srgbClr val="A4A3A4"/>
          </p15:clr>
        </p15:guide>
        <p15:guide id="5" pos="3839">
          <p15:clr>
            <a:srgbClr val="A4A3A4"/>
          </p15:clr>
        </p15:guide>
        <p15:guide id="6" pos="7343">
          <p15:clr>
            <a:srgbClr val="A4A3A4"/>
          </p15:clr>
        </p15:guide>
        <p15:guide id="7" pos="335">
          <p15:clr>
            <a:srgbClr val="A4A3A4"/>
          </p15:clr>
        </p15:guide>
      </p15:sldGuideLst>
    </p:ext>
    <p:ext uri="{2D200454-40CA-4A62-9FC3-DE9A4176ACB9}">
      <p15:notesGuideLst xmlns:p15="http://schemas.microsoft.com/office/powerpoint/2012/main" xmlns="">
        <p15:guide id="1" orient="horz" pos="2931" userDrawn="1">
          <p15:clr>
            <a:srgbClr val="A4A3A4"/>
          </p15:clr>
        </p15:guide>
        <p15:guide id="2" pos="2211"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VPATWARD" initials="V" lastIdx="3" clrIdx="0"/>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60000"/>
    <a:srgbClr val="41555E"/>
    <a:srgbClr val="FFFF00"/>
    <a:srgbClr val="8A133B"/>
    <a:srgbClr val="FFFFCC"/>
    <a:srgbClr val="789ED6"/>
    <a:srgbClr val="21C5FF"/>
    <a:srgbClr val="5E8BCE"/>
    <a:srgbClr val="FF0000"/>
    <a:srgbClr val="8DA6B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FD0F851-EC5A-4D38-B0AD-8093EC10F338}">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370" autoAdjust="0"/>
    <p:restoredTop sz="94343" autoAdjust="0"/>
  </p:normalViewPr>
  <p:slideViewPr>
    <p:cSldViewPr snapToGrid="0">
      <p:cViewPr varScale="1">
        <p:scale>
          <a:sx n="84" d="100"/>
          <a:sy n="84" d="100"/>
        </p:scale>
        <p:origin x="-610" y="-278"/>
      </p:cViewPr>
      <p:guideLst>
        <p:guide orient="horz" pos="2160"/>
        <p:guide orient="horz" pos="3720"/>
        <p:guide orient="horz" pos="960"/>
        <p:guide orient="horz" pos="1248"/>
        <p:guide pos="3839"/>
        <p:guide pos="7343"/>
        <p:guide pos="335"/>
      </p:guideLst>
    </p:cSldViewPr>
  </p:slideViewPr>
  <p:outlineViewPr>
    <p:cViewPr>
      <p:scale>
        <a:sx n="33" d="100"/>
        <a:sy n="33" d="100"/>
      </p:scale>
      <p:origin x="0" y="438"/>
    </p:cViewPr>
  </p:outlineViewPr>
  <p:notesTextViewPr>
    <p:cViewPr>
      <p:scale>
        <a:sx n="100" d="100"/>
        <a:sy n="100" d="100"/>
      </p:scale>
      <p:origin x="0" y="0"/>
    </p:cViewPr>
  </p:notesTextViewPr>
  <p:sorterViewPr>
    <p:cViewPr>
      <p:scale>
        <a:sx n="140" d="100"/>
        <a:sy n="140" d="100"/>
      </p:scale>
      <p:origin x="0" y="3468"/>
    </p:cViewPr>
  </p:sorterViewPr>
  <p:notesViewPr>
    <p:cSldViewPr snapToGrid="0">
      <p:cViewPr varScale="1">
        <p:scale>
          <a:sx n="54" d="100"/>
          <a:sy n="54" d="100"/>
        </p:scale>
        <p:origin x="-2856" y="-108"/>
      </p:cViewPr>
      <p:guideLst>
        <p:guide orient="horz" pos="2931"/>
        <p:guide pos="2211"/>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handoutMaster" Target="handoutMasters/handoutMaster1.xml"/><Relationship Id="rId3" Type="http://schemas.openxmlformats.org/officeDocument/2006/relationships/slideMaster" Target="slideMasters/slideMaster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commentAuthors" Target="commentAuthor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ags" Target="tags/tag1.xml"/><Relationship Id="rId30" Type="http://schemas.openxmlformats.org/officeDocument/2006/relationships/viewProps" Target="viewProps.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10.xml.rels><?xml version="1.0" encoding="UTF-8" standalone="yes"?>
<Relationships xmlns="http://schemas.openxmlformats.org/package/2006/relationships"><Relationship Id="rId1" Type="http://schemas.openxmlformats.org/officeDocument/2006/relationships/oleObject" Target="file:///C:\Users\vikrbhat\Documents\Oracle\Q2%20FY18\Proposal%20Factory\Business%20Case\Cloud%20TCO%20and%20Business%20Case%20TK%20model%20v4%20LARGE%20PaaS%2027Sep2017.xlsx"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file:///C:\Users\vikrbhat\Documents\Oracle\Q2%20FY18\Proposal%20Factory\Business%20Case\Cloud%20TCO%20and%20Business%20Case%20TK%20model%20v6%20SMALL%20UC%20IaaS%20only%201Nov20172017.xlsx" TargetMode="External"/></Relationships>
</file>

<file path=ppt/charts/_rels/chart3.xml.rels><?xml version="1.0" encoding="UTF-8" standalone="yes"?>
<Relationships xmlns="http://schemas.openxmlformats.org/package/2006/relationships"><Relationship Id="rId1" Type="http://schemas.openxmlformats.org/officeDocument/2006/relationships/oleObject" Target="file:///C:\Users\vikrbhat\Documents\Oracle\Q2%20FY18\Proposal%20Factory\Business%20Case\Cloud%20TCO%20and%20Business%20Case%20TK%20model%20v6%20SMALL%20UC%20IaaS%20only%201Nov20172017.xlsx" TargetMode="External"/></Relationships>
</file>

<file path=ppt/charts/_rels/chart4.xml.rels><?xml version="1.0" encoding="UTF-8" standalone="yes"?>
<Relationships xmlns="http://schemas.openxmlformats.org/package/2006/relationships"><Relationship Id="rId1" Type="http://schemas.openxmlformats.org/officeDocument/2006/relationships/oleObject" Target="file:///C:\Users\vikrbhat\Documents\Oracle\Q1%20FY18\Proposal%20Factory\Business%20Case\Cloud%20TCO%20and%20Business%20Case%20TK%20model%20v2%20SMALL%20IaaS%20only%2023Jun2017.xlsx" TargetMode="External"/></Relationships>
</file>

<file path=ppt/charts/_rels/chart5.xml.rels><?xml version="1.0" encoding="UTF-8" standalone="yes"?>
<Relationships xmlns="http://schemas.openxmlformats.org/package/2006/relationships"><Relationship Id="rId1" Type="http://schemas.openxmlformats.org/officeDocument/2006/relationships/oleObject" Target="file:///C:\Users\vikrbhat\Documents\Oracle\Q2%20FY18\Proposal%20Factory\Business%20Case\Cloud%20TCO%20and%20Business%20Case%20TK%20model%20v6%20MEDIUM%20UC%20IaaS%20only%201Nov2017.xlsx" TargetMode="External"/></Relationships>
</file>

<file path=ppt/charts/_rels/chart6.xml.rels><?xml version="1.0" encoding="UTF-8" standalone="yes"?>
<Relationships xmlns="http://schemas.openxmlformats.org/package/2006/relationships"><Relationship Id="rId1" Type="http://schemas.openxmlformats.org/officeDocument/2006/relationships/oleObject" Target="file:///C:\Users\vikrbhat\Documents\Oracle\Q2%20FY18\Proposal%20Factory\Business%20Case\Cloud%20TCO%20and%20Business%20Case%20TK%20model%20v6%20MEDIUM%20UC%20IaaS%20only%201Nov2017.xlsx" TargetMode="External"/></Relationships>
</file>

<file path=ppt/charts/_rels/chart7.xml.rels><?xml version="1.0" encoding="UTF-8" standalone="yes"?>
<Relationships xmlns="http://schemas.openxmlformats.org/package/2006/relationships"><Relationship Id="rId1" Type="http://schemas.openxmlformats.org/officeDocument/2006/relationships/oleObject" Target="file:///C:\Users\vikrbhat\Documents\Oracle\Q1%20FY18\Proposal%20Factory\Business%20Case\Cloud%20TCO%20and%20Business%20Case%20TK%20model%20v2%20MEDIUM%20IaaS%20only%20v1.1%2029Jun2017.xlsx" TargetMode="External"/></Relationships>
</file>

<file path=ppt/charts/_rels/chart8.xml.rels><?xml version="1.0" encoding="UTF-8" standalone="yes"?>
<Relationships xmlns="http://schemas.openxmlformats.org/package/2006/relationships"><Relationship Id="rId1" Type="http://schemas.openxmlformats.org/officeDocument/2006/relationships/oleObject" Target="file:///C:\Users\vikrbhat\Documents\Oracle\Q2%20FY18\Proposal%20Factory\Business%20Case\Cloud%20TCO%20and%20Business%20Case%20TK%20model%20v6%20LARGE%20UC%20PaaS%201Nov2017.xlsx" TargetMode="External"/></Relationships>
</file>

<file path=ppt/charts/_rels/chart9.xml.rels><?xml version="1.0" encoding="UTF-8" standalone="yes"?>
<Relationships xmlns="http://schemas.openxmlformats.org/package/2006/relationships"><Relationship Id="rId1" Type="http://schemas.openxmlformats.org/officeDocument/2006/relationships/oleObject" Target="file:///C:\Users\vikrbhat\Documents\Oracle\Q2%20FY18\Proposal%20Factory\Business%20Case\Cloud%20TCO%20and%20Business%20Case%20TK%20model%20v6%20LARGE%20UC%20PaaS%201Nov2017.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GB"/>
  <c:roundedCorners val="0"/>
  <mc:AlternateContent xmlns:mc="http://schemas.openxmlformats.org/markup-compatibility/2006">
    <mc:Choice xmlns:c14="http://schemas.microsoft.com/office/drawing/2007/8/2/chart" Requires="c14">
      <c14:style val="110"/>
    </mc:Choice>
    <mc:Fallback>
      <c:style val="10"/>
    </mc:Fallback>
  </mc:AlternateContent>
  <c:chart>
    <c:autoTitleDeleted val="1"/>
    <c:plotArea>
      <c:layout/>
      <c:pieChart>
        <c:varyColors val="1"/>
        <c:ser>
          <c:idx val="0"/>
          <c:order val="0"/>
          <c:tx>
            <c:strRef>
              <c:f>Sheet1!$B$1</c:f>
              <c:strCache>
                <c:ptCount val="1"/>
                <c:pt idx="0">
                  <c:v>EBS Purchasing History</c:v>
                </c:pt>
              </c:strCache>
            </c:strRef>
          </c:tx>
          <c:cat>
            <c:strRef>
              <c:f>Sheet1!$A$2:$A$17</c:f>
              <c:strCache>
                <c:ptCount val="16"/>
                <c:pt idx="0">
                  <c:v>Enterprise Asset Management</c:v>
                </c:pt>
                <c:pt idx="1">
                  <c:v>Self-Service Work Requests</c:v>
                </c:pt>
                <c:pt idx="2">
                  <c:v>Inventory Management</c:v>
                </c:pt>
                <c:pt idx="3">
                  <c:v>Warehouse Management</c:v>
                </c:pt>
                <c:pt idx="4">
                  <c:v>Advanced Pricing</c:v>
                </c:pt>
                <c:pt idx="5">
                  <c:v>Application Object Library</c:v>
                </c:pt>
                <c:pt idx="6">
                  <c:v>Receivables/Revenue Accounting</c:v>
                </c:pt>
                <c:pt idx="7">
                  <c:v>Payables</c:v>
                </c:pt>
                <c:pt idx="8">
                  <c:v>Assets</c:v>
                </c:pt>
                <c:pt idx="9">
                  <c:v>Alert</c:v>
                </c:pt>
                <c:pt idx="10">
                  <c:v>Payables</c:v>
                </c:pt>
                <c:pt idx="11">
                  <c:v>Assets</c:v>
                </c:pt>
                <c:pt idx="12">
                  <c:v>Alert</c:v>
                </c:pt>
                <c:pt idx="13">
                  <c:v>Payables</c:v>
                </c:pt>
                <c:pt idx="14">
                  <c:v>Assets</c:v>
                </c:pt>
                <c:pt idx="15">
                  <c:v>Alert</c:v>
                </c:pt>
              </c:strCache>
            </c:strRef>
          </c:cat>
          <c:val>
            <c:numRef>
              <c:f>Sheet1!$B$2:$B$17</c:f>
              <c:numCache>
                <c:formatCode>#,##0</c:formatCode>
                <c:ptCount val="16"/>
                <c:pt idx="0">
                  <c:v>0</c:v>
                </c:pt>
                <c:pt idx="1">
                  <c:v>31937</c:v>
                </c:pt>
                <c:pt idx="2">
                  <c:v>0</c:v>
                </c:pt>
                <c:pt idx="3">
                  <c:v>97742</c:v>
                </c:pt>
                <c:pt idx="4">
                  <c:v>15742</c:v>
                </c:pt>
                <c:pt idx="5">
                  <c:v>0</c:v>
                </c:pt>
                <c:pt idx="6">
                  <c:v>22847</c:v>
                </c:pt>
                <c:pt idx="7">
                  <c:v>23395</c:v>
                </c:pt>
                <c:pt idx="8">
                  <c:v>19652</c:v>
                </c:pt>
                <c:pt idx="9">
                  <c:v>35422</c:v>
                </c:pt>
                <c:pt idx="10">
                  <c:v>23395</c:v>
                </c:pt>
                <c:pt idx="11">
                  <c:v>19652</c:v>
                </c:pt>
                <c:pt idx="12">
                  <c:v>35422</c:v>
                </c:pt>
                <c:pt idx="13">
                  <c:v>23395</c:v>
                </c:pt>
                <c:pt idx="14">
                  <c:v>19652</c:v>
                </c:pt>
                <c:pt idx="15">
                  <c:v>35422</c:v>
                </c:pt>
              </c:numCache>
            </c:numRef>
          </c:val>
          <c:extLst xmlns:c16r2="http://schemas.microsoft.com/office/drawing/2015/06/chart">
            <c:ext xmlns:c16="http://schemas.microsoft.com/office/drawing/2014/chart" uri="{C3380CC4-5D6E-409C-BE32-E72D297353CC}">
              <c16:uniqueId val="{00000000-7465-4486-AB2E-00EB52C8C584}"/>
            </c:ext>
          </c:extLst>
        </c:ser>
        <c:dLbls>
          <c:showLegendKey val="0"/>
          <c:showVal val="0"/>
          <c:showCatName val="0"/>
          <c:showSerName val="0"/>
          <c:showPercent val="0"/>
          <c:showBubbleSize val="0"/>
          <c:showLeaderLines val="0"/>
        </c:dLbls>
        <c:firstSliceAng val="0"/>
      </c:pieChart>
    </c:plotArea>
    <c:legend>
      <c:legendPos val="r"/>
      <c:layout/>
      <c:overlay val="0"/>
    </c:legend>
    <c:plotVisOnly val="1"/>
    <c:dispBlanksAs val="zero"/>
    <c:showDLblsOverMax val="0"/>
  </c:chart>
  <c:externalData r:id="rId1">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strRef>
          <c:f>'Proposal BV'!$B$12</c:f>
          <c:strCache>
            <c:ptCount val="1"/>
            <c:pt idx="0">
              <c:v>$18.6 M</c:v>
            </c:pt>
          </c:strCache>
        </c:strRef>
      </c:tx>
      <c:layout>
        <c:manualLayout>
          <c:xMode val="edge"/>
          <c:yMode val="edge"/>
          <c:x val="0.32337962962962963"/>
          <c:y val="1.9252873563218389E-2"/>
        </c:manualLayout>
      </c:layout>
      <c:overlay val="1"/>
      <c:txPr>
        <a:bodyPr/>
        <a:lstStyle/>
        <a:p>
          <a:pPr>
            <a:defRPr sz="1600"/>
          </a:pPr>
          <a:endParaRPr lang="en-US"/>
        </a:p>
      </c:txPr>
    </c:title>
    <c:autoTitleDeleted val="0"/>
    <c:plotArea>
      <c:layout>
        <c:manualLayout>
          <c:layoutTarget val="inner"/>
          <c:xMode val="edge"/>
          <c:yMode val="edge"/>
          <c:x val="6.9510268562401265E-2"/>
          <c:y val="3.0543304522851054E-2"/>
          <c:w val="0.86097946287519744"/>
          <c:h val="0.8944009004802016"/>
        </c:manualLayout>
      </c:layout>
      <c:barChart>
        <c:barDir val="col"/>
        <c:grouping val="stacked"/>
        <c:varyColors val="0"/>
        <c:ser>
          <c:idx val="3"/>
          <c:order val="0"/>
          <c:tx>
            <c:strRef>
              <c:f>'Proposal BV'!$A$6</c:f>
              <c:strCache>
                <c:ptCount val="1"/>
                <c:pt idx="0">
                  <c:v>Support &amp; Services</c:v>
                </c:pt>
              </c:strCache>
            </c:strRef>
          </c:tx>
          <c:spPr>
            <a:solidFill>
              <a:srgbClr val="38BEE8"/>
            </a:solidFill>
            <a:ln>
              <a:solidFill>
                <a:schemeClr val="bg2">
                  <a:lumMod val="90000"/>
                </a:schemeClr>
              </a:solidFill>
            </a:ln>
          </c:spPr>
          <c:invertIfNegative val="0"/>
          <c:dLbls>
            <c:spPr>
              <a:noFill/>
              <a:ln>
                <a:noFill/>
              </a:ln>
              <a:effectLst/>
            </c:spPr>
            <c:txPr>
              <a:bodyPr/>
              <a:lstStyle/>
              <a:p>
                <a:pPr>
                  <a:defRPr sz="1200" b="1">
                    <a:solidFill>
                      <a:schemeClr val="bg1"/>
                    </a:solidFill>
                  </a:defRPr>
                </a:pPr>
                <a:endParaRPr lang="en-US"/>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layout/>
                <c15:showLeaderLines val="0"/>
              </c:ext>
            </c:extLst>
          </c:dLbls>
          <c:cat>
            <c:numRef>
              <c:f>'Proposal BV'!$B$12</c:f>
              <c:numCache>
                <c:formatCode>"$"#0.0,,_)\M;[Red]\("$"#0.0,,_)\M</c:formatCode>
                <c:ptCount val="1"/>
                <c:pt idx="0">
                  <c:v>18575576.406444378</c:v>
                </c:pt>
              </c:numCache>
            </c:numRef>
          </c:cat>
          <c:val>
            <c:numRef>
              <c:f>'Proposal BV'!$B$6</c:f>
              <c:numCache>
                <c:formatCode>#,##0,_);[Red]\("$"#,##0,\)</c:formatCode>
                <c:ptCount val="1"/>
                <c:pt idx="0">
                  <c:v>5720357.1969843749</c:v>
                </c:pt>
              </c:numCache>
            </c:numRef>
          </c:val>
          <c:extLst xmlns:c16r2="http://schemas.microsoft.com/office/drawing/2015/06/chart">
            <c:ext xmlns:c16="http://schemas.microsoft.com/office/drawing/2014/chart" uri="{C3380CC4-5D6E-409C-BE32-E72D297353CC}">
              <c16:uniqueId val="{00000000-BC33-46F9-98DA-0269B98DD112}"/>
            </c:ext>
          </c:extLst>
        </c:ser>
        <c:ser>
          <c:idx val="1"/>
          <c:order val="1"/>
          <c:tx>
            <c:strRef>
              <c:f>'Proposal BV'!$A$5</c:f>
              <c:strCache>
                <c:ptCount val="1"/>
                <c:pt idx="0">
                  <c:v>People</c:v>
                </c:pt>
              </c:strCache>
            </c:strRef>
          </c:tx>
          <c:spPr>
            <a:solidFill>
              <a:srgbClr val="9591DB"/>
            </a:solidFill>
            <a:ln>
              <a:solidFill>
                <a:schemeClr val="bg2">
                  <a:lumMod val="90000"/>
                </a:schemeClr>
              </a:solidFill>
            </a:ln>
          </c:spPr>
          <c:invertIfNegative val="0"/>
          <c:dLbls>
            <c:spPr>
              <a:noFill/>
              <a:ln>
                <a:noFill/>
              </a:ln>
              <a:effectLst/>
            </c:spPr>
            <c:txPr>
              <a:bodyPr/>
              <a:lstStyle/>
              <a:p>
                <a:pPr>
                  <a:defRPr sz="1200" b="1">
                    <a:solidFill>
                      <a:schemeClr val="bg1"/>
                    </a:solidFill>
                  </a:defRPr>
                </a:pPr>
                <a:endParaRPr lang="en-US"/>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layout/>
                <c15:showLeaderLines val="0"/>
              </c:ext>
            </c:extLst>
          </c:dLbls>
          <c:cat>
            <c:numRef>
              <c:f>'Proposal BV'!$B$12</c:f>
              <c:numCache>
                <c:formatCode>"$"#0.0,,_)\M;[Red]\("$"#0.0,,_)\M</c:formatCode>
                <c:ptCount val="1"/>
                <c:pt idx="0">
                  <c:v>18575576.406444378</c:v>
                </c:pt>
              </c:numCache>
            </c:numRef>
          </c:cat>
          <c:val>
            <c:numRef>
              <c:f>'Proposal BV'!$B$5</c:f>
              <c:numCache>
                <c:formatCode>#,##0,_);[Red]\("$"#,##0,\)</c:formatCode>
                <c:ptCount val="1"/>
                <c:pt idx="0">
                  <c:v>9014918.8058600016</c:v>
                </c:pt>
              </c:numCache>
            </c:numRef>
          </c:val>
          <c:extLst xmlns:c16r2="http://schemas.microsoft.com/office/drawing/2015/06/chart">
            <c:ext xmlns:c16="http://schemas.microsoft.com/office/drawing/2014/chart" uri="{C3380CC4-5D6E-409C-BE32-E72D297353CC}">
              <c16:uniqueId val="{00000001-BC33-46F9-98DA-0269B98DD112}"/>
            </c:ext>
          </c:extLst>
        </c:ser>
        <c:ser>
          <c:idx val="0"/>
          <c:order val="2"/>
          <c:tx>
            <c:strRef>
              <c:f>'Proposal BV'!$A$3</c:f>
              <c:strCache>
                <c:ptCount val="1"/>
                <c:pt idx="0">
                  <c:v>HW + Datacenter + Infra SW</c:v>
                </c:pt>
              </c:strCache>
            </c:strRef>
          </c:tx>
          <c:spPr>
            <a:solidFill>
              <a:srgbClr val="FF5757"/>
            </a:solidFill>
            <a:ln w="9525">
              <a:solidFill>
                <a:schemeClr val="bg2">
                  <a:lumMod val="90000"/>
                </a:schemeClr>
              </a:solidFill>
            </a:ln>
          </c:spPr>
          <c:invertIfNegative val="0"/>
          <c:dLbls>
            <c:spPr>
              <a:noFill/>
              <a:ln>
                <a:noFill/>
              </a:ln>
              <a:effectLst/>
            </c:spPr>
            <c:txPr>
              <a:bodyPr/>
              <a:lstStyle/>
              <a:p>
                <a:pPr>
                  <a:defRPr sz="1200" b="1">
                    <a:solidFill>
                      <a:schemeClr val="bg1"/>
                    </a:solidFill>
                  </a:defRPr>
                </a:pPr>
                <a:endParaRPr lang="en-US"/>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layout/>
                <c15:showLeaderLines val="0"/>
              </c:ext>
            </c:extLst>
          </c:dLbls>
          <c:cat>
            <c:numRef>
              <c:f>'Proposal BV'!$B$12</c:f>
              <c:numCache>
                <c:formatCode>"$"#0.0,,_)\M;[Red]\("$"#0.0,,_)\M</c:formatCode>
                <c:ptCount val="1"/>
                <c:pt idx="0">
                  <c:v>18575576.406444378</c:v>
                </c:pt>
              </c:numCache>
            </c:numRef>
          </c:cat>
          <c:val>
            <c:numRef>
              <c:f>'Proposal BV'!$B$3</c:f>
              <c:numCache>
                <c:formatCode>#,##0,_);[Red]\("$"#,##0,\)</c:formatCode>
                <c:ptCount val="1"/>
                <c:pt idx="0">
                  <c:v>3840300.4035999998</c:v>
                </c:pt>
              </c:numCache>
            </c:numRef>
          </c:val>
          <c:extLst xmlns:c16r2="http://schemas.microsoft.com/office/drawing/2015/06/chart">
            <c:ext xmlns:c16="http://schemas.microsoft.com/office/drawing/2014/chart" uri="{C3380CC4-5D6E-409C-BE32-E72D297353CC}">
              <c16:uniqueId val="{00000002-BC33-46F9-98DA-0269B98DD112}"/>
            </c:ext>
          </c:extLst>
        </c:ser>
        <c:dLbls>
          <c:showLegendKey val="0"/>
          <c:showVal val="1"/>
          <c:showCatName val="0"/>
          <c:showSerName val="0"/>
          <c:showPercent val="0"/>
          <c:showBubbleSize val="0"/>
        </c:dLbls>
        <c:gapWidth val="75"/>
        <c:overlap val="100"/>
        <c:axId val="83874944"/>
        <c:axId val="83876480"/>
      </c:barChart>
      <c:catAx>
        <c:axId val="83874944"/>
        <c:scaling>
          <c:orientation val="minMax"/>
        </c:scaling>
        <c:delete val="1"/>
        <c:axPos val="b"/>
        <c:numFmt formatCode="&quot;$&quot;#0.0,,_)\M;[Red]\(&quot;$&quot;#0.0,,_)\M" sourceLinked="1"/>
        <c:majorTickMark val="none"/>
        <c:minorTickMark val="none"/>
        <c:tickLblPos val="nextTo"/>
        <c:crossAx val="83876480"/>
        <c:crosses val="autoZero"/>
        <c:auto val="1"/>
        <c:lblAlgn val="ctr"/>
        <c:lblOffset val="100"/>
        <c:noMultiLvlLbl val="0"/>
      </c:catAx>
      <c:valAx>
        <c:axId val="83876480"/>
        <c:scaling>
          <c:orientation val="minMax"/>
          <c:max val="20000000"/>
          <c:min val="0"/>
        </c:scaling>
        <c:delete val="1"/>
        <c:axPos val="l"/>
        <c:numFmt formatCode="#,##0,_);[Red]\(&quot;$&quot;#,##0,\)" sourceLinked="1"/>
        <c:majorTickMark val="none"/>
        <c:minorTickMark val="none"/>
        <c:tickLblPos val="nextTo"/>
        <c:crossAx val="83874944"/>
        <c:crosses val="autoZero"/>
        <c:crossBetween val="between"/>
      </c:valAx>
      <c:spPr>
        <a:noFill/>
        <a:ln w="25400">
          <a:noFill/>
        </a:ln>
      </c:spPr>
    </c:plotArea>
    <c:plotVisOnly val="1"/>
    <c:dispBlanksAs val="gap"/>
    <c:showDLblsOverMax val="0"/>
  </c:chart>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strRef>
          <c:f>'Proposal BV'!$D$14</c:f>
          <c:strCache>
            <c:ptCount val="1"/>
            <c:pt idx="0">
              <c:v>$1,771 K</c:v>
            </c:pt>
          </c:strCache>
        </c:strRef>
      </c:tx>
      <c:layout>
        <c:manualLayout>
          <c:xMode val="edge"/>
          <c:yMode val="edge"/>
          <c:x val="0.3114238845144357"/>
          <c:y val="8.4253062117235322E-2"/>
        </c:manualLayout>
      </c:layout>
      <c:overlay val="1"/>
      <c:txPr>
        <a:bodyPr/>
        <a:lstStyle/>
        <a:p>
          <a:pPr>
            <a:defRPr sz="1600"/>
          </a:pPr>
          <a:endParaRPr lang="en-US"/>
        </a:p>
      </c:txPr>
    </c:title>
    <c:autoTitleDeleted val="0"/>
    <c:plotArea>
      <c:layout>
        <c:manualLayout>
          <c:layoutTarget val="inner"/>
          <c:xMode val="edge"/>
          <c:yMode val="edge"/>
          <c:x val="6.9510268562401265E-2"/>
          <c:y val="0.4452714348206474"/>
          <c:w val="0.90626637423746692"/>
          <c:h val="0.48477471566054242"/>
        </c:manualLayout>
      </c:layout>
      <c:barChart>
        <c:barDir val="col"/>
        <c:grouping val="stacked"/>
        <c:varyColors val="0"/>
        <c:ser>
          <c:idx val="3"/>
          <c:order val="0"/>
          <c:tx>
            <c:strRef>
              <c:f>'Proposal BV'!$D$2</c:f>
              <c:strCache>
                <c:ptCount val="1"/>
                <c:pt idx="0">
                  <c:v>Oracle Cloud With Business Benefits</c:v>
                </c:pt>
              </c:strCache>
            </c:strRef>
          </c:tx>
          <c:spPr>
            <a:solidFill>
              <a:srgbClr val="47B0FF"/>
            </a:solidFill>
            <a:ln>
              <a:solidFill>
                <a:schemeClr val="bg2">
                  <a:lumMod val="90000"/>
                </a:schemeClr>
              </a:solidFill>
            </a:ln>
          </c:spPr>
          <c:invertIfNegative val="0"/>
          <c:dLbls>
            <c:dLbl>
              <c:idx val="0"/>
              <c:layout>
                <c:manualLayout>
                  <c:x val="1.0025058699876186E-2"/>
                  <c:y val="5.8866813833701251E-3"/>
                </c:manualLayout>
              </c:layout>
              <c:showLegendKey val="0"/>
              <c:showVal val="1"/>
              <c:showCatName val="0"/>
              <c:showSerName val="0"/>
              <c:showPercent val="0"/>
              <c:showBubbleSize val="0"/>
              <c:extLst>
                <c:ext xmlns:c15="http://schemas.microsoft.com/office/drawing/2012/chart" uri="{CE6537A1-D6FC-4f65-9D91-7224C49458BB}">
                  <c15:layout/>
                </c:ext>
              </c:extLst>
            </c:dLbl>
            <c:spPr>
              <a:noFill/>
              <a:ln>
                <a:noFill/>
              </a:ln>
              <a:effectLst/>
            </c:spPr>
            <c:txPr>
              <a:bodyPr/>
              <a:lstStyle/>
              <a:p>
                <a:pPr>
                  <a:defRPr sz="1200" b="1">
                    <a:solidFill>
                      <a:schemeClr val="bg1"/>
                    </a:solidFill>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Lit>
              <c:ptCount val="1"/>
              <c:pt idx="0">
                <c:v>Oracle Cloud + Business Benefits</c:v>
              </c:pt>
            </c:strLit>
          </c:cat>
          <c:val>
            <c:numRef>
              <c:f>'Proposal BV'!$D$15</c:f>
              <c:numCache>
                <c:formatCode>#,##0,_);[Red]\("$"#,##0,\)</c:formatCode>
                <c:ptCount val="1"/>
                <c:pt idx="0">
                  <c:v>1770539.1179235256</c:v>
                </c:pt>
              </c:numCache>
            </c:numRef>
          </c:val>
        </c:ser>
        <c:dLbls>
          <c:showLegendKey val="0"/>
          <c:showVal val="1"/>
          <c:showCatName val="0"/>
          <c:showSerName val="0"/>
          <c:showPercent val="0"/>
          <c:showBubbleSize val="0"/>
        </c:dLbls>
        <c:gapWidth val="75"/>
        <c:overlap val="100"/>
        <c:axId val="56011776"/>
        <c:axId val="80446208"/>
      </c:barChart>
      <c:catAx>
        <c:axId val="56011776"/>
        <c:scaling>
          <c:orientation val="minMax"/>
        </c:scaling>
        <c:delete val="1"/>
        <c:axPos val="b"/>
        <c:numFmt formatCode="General" sourceLinked="0"/>
        <c:majorTickMark val="none"/>
        <c:minorTickMark val="none"/>
        <c:tickLblPos val="nextTo"/>
        <c:crossAx val="80446208"/>
        <c:crosses val="autoZero"/>
        <c:auto val="1"/>
        <c:lblAlgn val="ctr"/>
        <c:lblOffset val="100"/>
        <c:noMultiLvlLbl val="0"/>
      </c:catAx>
      <c:valAx>
        <c:axId val="80446208"/>
        <c:scaling>
          <c:orientation val="minMax"/>
        </c:scaling>
        <c:delete val="1"/>
        <c:axPos val="l"/>
        <c:numFmt formatCode="#,##0,_);[Red]\(&quot;$&quot;#,##0,\)" sourceLinked="1"/>
        <c:majorTickMark val="none"/>
        <c:minorTickMark val="none"/>
        <c:tickLblPos val="nextTo"/>
        <c:crossAx val="56011776"/>
        <c:crosses val="autoZero"/>
        <c:crossBetween val="between"/>
      </c:valAx>
      <c:spPr>
        <a:noFill/>
        <a:ln w="25400">
          <a:noFill/>
        </a:ln>
      </c:spPr>
    </c:plotArea>
    <c:plotVisOnly val="1"/>
    <c:dispBlanksAs val="gap"/>
    <c:showDLblsOverMax val="0"/>
  </c:chart>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strRef>
          <c:f>'Proposal BV'!$C$14</c:f>
          <c:strCache>
            <c:ptCount val="1"/>
            <c:pt idx="0">
              <c:v>$2,222 K</c:v>
            </c:pt>
          </c:strCache>
        </c:strRef>
      </c:tx>
      <c:layout>
        <c:manualLayout>
          <c:xMode val="edge"/>
          <c:yMode val="edge"/>
          <c:x val="0.30324484179060951"/>
          <c:y val="7.5389107611548545E-2"/>
        </c:manualLayout>
      </c:layout>
      <c:overlay val="1"/>
      <c:txPr>
        <a:bodyPr/>
        <a:lstStyle/>
        <a:p>
          <a:pPr>
            <a:defRPr sz="1600"/>
          </a:pPr>
          <a:endParaRPr lang="en-US"/>
        </a:p>
      </c:txPr>
    </c:title>
    <c:autoTitleDeleted val="0"/>
    <c:plotArea>
      <c:layout>
        <c:manualLayout>
          <c:layoutTarget val="inner"/>
          <c:xMode val="edge"/>
          <c:yMode val="edge"/>
          <c:x val="6.9510268562401265E-2"/>
          <c:y val="0.26327405949256344"/>
          <c:w val="0.86097946287519744"/>
          <c:h val="0.66677230971128609"/>
        </c:manualLayout>
      </c:layout>
      <c:barChart>
        <c:barDir val="col"/>
        <c:grouping val="stacked"/>
        <c:varyColors val="0"/>
        <c:ser>
          <c:idx val="3"/>
          <c:order val="0"/>
          <c:tx>
            <c:strRef>
              <c:f>'Proposal BV'!$A$8</c:f>
              <c:strCache>
                <c:ptCount val="1"/>
                <c:pt idx="0">
                  <c:v>Support &amp; Services</c:v>
                </c:pt>
              </c:strCache>
            </c:strRef>
          </c:tx>
          <c:spPr>
            <a:solidFill>
              <a:srgbClr val="38BEE8"/>
            </a:solidFill>
            <a:ln>
              <a:solidFill>
                <a:schemeClr val="bg2">
                  <a:lumMod val="90000"/>
                </a:schemeClr>
              </a:solidFill>
            </a:ln>
          </c:spPr>
          <c:invertIfNegative val="0"/>
          <c:dLbls>
            <c:spPr>
              <a:noFill/>
              <a:ln>
                <a:noFill/>
              </a:ln>
              <a:effectLst/>
            </c:spPr>
            <c:txPr>
              <a:bodyPr/>
              <a:lstStyle/>
              <a:p>
                <a:pPr>
                  <a:defRPr sz="1200" b="1">
                    <a:solidFill>
                      <a:schemeClr val="bg1"/>
                    </a:solidFill>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layout/>
                <c15:showLeaderLines val="0"/>
              </c:ext>
            </c:extLst>
          </c:dLbls>
          <c:cat>
            <c:strRef>
              <c:f>'Proposal BV'!$C$2</c:f>
              <c:strCache>
                <c:ptCount val="1"/>
                <c:pt idx="0">
                  <c:v>Oracle Cloud</c:v>
                </c:pt>
              </c:strCache>
            </c:strRef>
          </c:cat>
          <c:val>
            <c:numRef>
              <c:f>'Proposal BV'!$C$8</c:f>
              <c:numCache>
                <c:formatCode>#,##0,_);[Red]\("$"#,##0,\)</c:formatCode>
                <c:ptCount val="1"/>
                <c:pt idx="0">
                  <c:v>435286.28503124992</c:v>
                </c:pt>
              </c:numCache>
            </c:numRef>
          </c:val>
        </c:ser>
        <c:ser>
          <c:idx val="1"/>
          <c:order val="1"/>
          <c:tx>
            <c:strRef>
              <c:f>'Proposal BV'!$A$6</c:f>
              <c:strCache>
                <c:ptCount val="1"/>
                <c:pt idx="0">
                  <c:v>People</c:v>
                </c:pt>
              </c:strCache>
            </c:strRef>
          </c:tx>
          <c:spPr>
            <a:solidFill>
              <a:srgbClr val="9591DB"/>
            </a:solidFill>
            <a:ln>
              <a:solidFill>
                <a:schemeClr val="bg2">
                  <a:lumMod val="90000"/>
                </a:schemeClr>
              </a:solidFill>
            </a:ln>
          </c:spPr>
          <c:invertIfNegative val="0"/>
          <c:dLbls>
            <c:spPr>
              <a:noFill/>
              <a:ln>
                <a:noFill/>
              </a:ln>
              <a:effectLst/>
            </c:spPr>
            <c:txPr>
              <a:bodyPr/>
              <a:lstStyle/>
              <a:p>
                <a:pPr>
                  <a:defRPr sz="1200" b="1">
                    <a:solidFill>
                      <a:schemeClr val="bg1"/>
                    </a:solidFill>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layout/>
                <c15:showLeaderLines val="0"/>
              </c:ext>
            </c:extLst>
          </c:dLbls>
          <c:cat>
            <c:strRef>
              <c:f>'Proposal BV'!$C$2</c:f>
              <c:strCache>
                <c:ptCount val="1"/>
                <c:pt idx="0">
                  <c:v>Oracle Cloud</c:v>
                </c:pt>
              </c:strCache>
            </c:strRef>
          </c:cat>
          <c:val>
            <c:numRef>
              <c:f>'Proposal BV'!$C$6</c:f>
              <c:numCache>
                <c:formatCode>#,##0,_);[Red]\("$"#,##0,\)</c:formatCode>
                <c:ptCount val="1"/>
                <c:pt idx="0">
                  <c:v>1713941.1108864001</c:v>
                </c:pt>
              </c:numCache>
            </c:numRef>
          </c:val>
        </c:ser>
        <c:ser>
          <c:idx val="0"/>
          <c:order val="2"/>
          <c:tx>
            <c:strRef>
              <c:f>'Proposal BV'!$A$4</c:f>
              <c:strCache>
                <c:ptCount val="1"/>
                <c:pt idx="0">
                  <c:v>Cloud</c:v>
                </c:pt>
              </c:strCache>
            </c:strRef>
          </c:tx>
          <c:spPr>
            <a:solidFill>
              <a:srgbClr val="0070C0"/>
            </a:solidFill>
            <a:ln>
              <a:solidFill>
                <a:schemeClr val="bg2">
                  <a:lumMod val="90000"/>
                </a:schemeClr>
              </a:solidFill>
            </a:ln>
          </c:spPr>
          <c:invertIfNegative val="0"/>
          <c:dLbls>
            <c:dLbl>
              <c:idx val="0"/>
              <c:layout>
                <c:manualLayout>
                  <c:x val="-5.0125293499380932E-3"/>
                  <c:y val="0"/>
                </c:manualLayout>
              </c:layout>
              <c:spPr/>
              <c:txPr>
                <a:bodyPr/>
                <a:lstStyle/>
                <a:p>
                  <a:pPr>
                    <a:defRPr sz="1200" b="1">
                      <a:solidFill>
                        <a:schemeClr val="bg1"/>
                      </a:solidFill>
                    </a:defRPr>
                  </a:pPr>
                  <a:endParaRPr lang="en-US"/>
                </a:p>
              </c:txPr>
              <c:showLegendKey val="0"/>
              <c:showVal val="1"/>
              <c:showCatName val="0"/>
              <c:showSerName val="0"/>
              <c:showPercent val="0"/>
              <c:showBubbleSize val="0"/>
              <c:extLst>
                <c:ext xmlns:c15="http://schemas.microsoft.com/office/drawing/2012/chart" uri="{CE6537A1-D6FC-4f65-9D91-7224C49458BB}">
                  <c15:layout/>
                </c:ext>
              </c:extLst>
            </c:dLbl>
            <c:spPr>
              <a:noFill/>
              <a:ln>
                <a:noFill/>
              </a:ln>
              <a:effectLst/>
            </c:spPr>
            <c:txPr>
              <a:bodyPr/>
              <a:lstStyle/>
              <a:p>
                <a:pPr>
                  <a:defRPr b="1">
                    <a:solidFill>
                      <a:srgbClr val="0070C0"/>
                    </a:solidFill>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'Proposal BV'!$C$2</c:f>
              <c:strCache>
                <c:ptCount val="1"/>
                <c:pt idx="0">
                  <c:v>Oracle Cloud</c:v>
                </c:pt>
              </c:strCache>
            </c:strRef>
          </c:cat>
          <c:val>
            <c:numRef>
              <c:f>'Proposal BV'!$C$4</c:f>
              <c:numCache>
                <c:formatCode>#,##0,_);[Red]\("$"#,##0,\)</c:formatCode>
                <c:ptCount val="1"/>
                <c:pt idx="0">
                  <c:v>73221.93600000006</c:v>
                </c:pt>
              </c:numCache>
            </c:numRef>
          </c:val>
        </c:ser>
        <c:dLbls>
          <c:showLegendKey val="0"/>
          <c:showVal val="1"/>
          <c:showCatName val="0"/>
          <c:showSerName val="0"/>
          <c:showPercent val="0"/>
          <c:showBubbleSize val="0"/>
        </c:dLbls>
        <c:gapWidth val="75"/>
        <c:overlap val="100"/>
        <c:axId val="58937728"/>
        <c:axId val="58939264"/>
      </c:barChart>
      <c:catAx>
        <c:axId val="58937728"/>
        <c:scaling>
          <c:orientation val="minMax"/>
        </c:scaling>
        <c:delete val="1"/>
        <c:axPos val="b"/>
        <c:numFmt formatCode="General" sourceLinked="0"/>
        <c:majorTickMark val="none"/>
        <c:minorTickMark val="none"/>
        <c:tickLblPos val="nextTo"/>
        <c:crossAx val="58939264"/>
        <c:crosses val="autoZero"/>
        <c:auto val="1"/>
        <c:lblAlgn val="ctr"/>
        <c:lblOffset val="100"/>
        <c:noMultiLvlLbl val="0"/>
      </c:catAx>
      <c:valAx>
        <c:axId val="58939264"/>
        <c:scaling>
          <c:orientation val="minMax"/>
        </c:scaling>
        <c:delete val="1"/>
        <c:axPos val="l"/>
        <c:numFmt formatCode="#,##0,_);[Red]\(&quot;$&quot;#,##0,\)" sourceLinked="1"/>
        <c:majorTickMark val="none"/>
        <c:minorTickMark val="none"/>
        <c:tickLblPos val="nextTo"/>
        <c:crossAx val="58937728"/>
        <c:crosses val="autoZero"/>
        <c:crossBetween val="between"/>
      </c:valAx>
      <c:spPr>
        <a:noFill/>
        <a:ln w="25400">
          <a:noFill/>
        </a:ln>
      </c:spPr>
    </c:plotArea>
    <c:plotVisOnly val="1"/>
    <c:dispBlanksAs val="gap"/>
    <c:showDLblsOverMax val="0"/>
  </c:chart>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sz="1600"/>
            </a:pPr>
            <a:r>
              <a:rPr lang="en-US" sz="1600"/>
              <a:t>$3,138 K</a:t>
            </a:r>
          </a:p>
        </c:rich>
      </c:tx>
      <c:layout>
        <c:manualLayout>
          <c:xMode val="edge"/>
          <c:yMode val="edge"/>
          <c:x val="0.3155935586176728"/>
          <c:y val="5.308508311461068E-2"/>
        </c:manualLayout>
      </c:layout>
      <c:overlay val="1"/>
    </c:title>
    <c:autoTitleDeleted val="0"/>
    <c:plotArea>
      <c:layout>
        <c:manualLayout>
          <c:layoutTarget val="inner"/>
          <c:xMode val="edge"/>
          <c:yMode val="edge"/>
          <c:x val="6.9510268562401278E-2"/>
          <c:y val="3.0543304522851058E-2"/>
          <c:w val="0.86097946287519767"/>
          <c:h val="0.89440090048020149"/>
        </c:manualLayout>
      </c:layout>
      <c:barChart>
        <c:barDir val="col"/>
        <c:grouping val="stacked"/>
        <c:varyColors val="0"/>
        <c:ser>
          <c:idx val="3"/>
          <c:order val="0"/>
          <c:tx>
            <c:strRef>
              <c:f>'Proposal BV'!$A$8</c:f>
              <c:strCache>
                <c:ptCount val="1"/>
                <c:pt idx="0">
                  <c:v>Support &amp; Services</c:v>
                </c:pt>
              </c:strCache>
            </c:strRef>
          </c:tx>
          <c:spPr>
            <a:solidFill>
              <a:srgbClr val="38BEE8"/>
            </a:solidFill>
            <a:ln>
              <a:solidFill>
                <a:schemeClr val="bg2">
                  <a:lumMod val="90000"/>
                </a:schemeClr>
              </a:solidFill>
            </a:ln>
          </c:spPr>
          <c:invertIfNegative val="0"/>
          <c:dLbls>
            <c:spPr>
              <a:noFill/>
              <a:ln>
                <a:noFill/>
              </a:ln>
              <a:effectLst/>
            </c:spPr>
            <c:txPr>
              <a:bodyPr/>
              <a:lstStyle/>
              <a:p>
                <a:pPr>
                  <a:defRPr sz="1200" b="1">
                    <a:solidFill>
                      <a:schemeClr val="bg1"/>
                    </a:solidFill>
                  </a:defRPr>
                </a:pPr>
                <a:endParaRPr lang="en-US"/>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layout/>
                <c15:showLeaderLines val="0"/>
              </c:ext>
            </c:extLst>
          </c:dLbls>
          <c:cat>
            <c:strLit>
              <c:ptCount val="1"/>
              <c:pt idx="0">
                <c:v>On-Premises</c:v>
              </c:pt>
            </c:strLit>
          </c:cat>
          <c:val>
            <c:numRef>
              <c:f>'Proposal BV'!$B$8</c:f>
              <c:numCache>
                <c:formatCode>#,##0,_);[Red]\("$"#,##0,\)</c:formatCode>
                <c:ptCount val="1"/>
                <c:pt idx="0">
                  <c:v>387286.28503124992</c:v>
                </c:pt>
              </c:numCache>
            </c:numRef>
          </c:val>
          <c:extLst xmlns:c16r2="http://schemas.microsoft.com/office/drawing/2015/06/chart">
            <c:ext xmlns:c16="http://schemas.microsoft.com/office/drawing/2014/chart" uri="{C3380CC4-5D6E-409C-BE32-E72D297353CC}">
              <c16:uniqueId val="{00000000-C9DA-463C-B9F4-EEB8C1BA7DB4}"/>
            </c:ext>
          </c:extLst>
        </c:ser>
        <c:ser>
          <c:idx val="1"/>
          <c:order val="1"/>
          <c:tx>
            <c:strRef>
              <c:f>'Proposal BV'!$A$6</c:f>
              <c:strCache>
                <c:ptCount val="1"/>
                <c:pt idx="0">
                  <c:v>People</c:v>
                </c:pt>
              </c:strCache>
            </c:strRef>
          </c:tx>
          <c:spPr>
            <a:solidFill>
              <a:srgbClr val="9591DB"/>
            </a:solidFill>
            <a:ln>
              <a:solidFill>
                <a:schemeClr val="bg2">
                  <a:lumMod val="90000"/>
                </a:schemeClr>
              </a:solidFill>
            </a:ln>
          </c:spPr>
          <c:invertIfNegative val="0"/>
          <c:dLbls>
            <c:spPr>
              <a:noFill/>
              <a:ln>
                <a:noFill/>
              </a:ln>
              <a:effectLst/>
            </c:spPr>
            <c:txPr>
              <a:bodyPr/>
              <a:lstStyle/>
              <a:p>
                <a:pPr>
                  <a:defRPr sz="1200" b="1">
                    <a:solidFill>
                      <a:schemeClr val="bg1"/>
                    </a:solidFill>
                  </a:defRPr>
                </a:pPr>
                <a:endParaRPr lang="en-US"/>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layout/>
                <c15:showLeaderLines val="0"/>
              </c:ext>
            </c:extLst>
          </c:dLbls>
          <c:cat>
            <c:strLit>
              <c:ptCount val="1"/>
              <c:pt idx="0">
                <c:v>On-Premises</c:v>
              </c:pt>
            </c:strLit>
          </c:cat>
          <c:val>
            <c:numRef>
              <c:f>'Proposal BV'!$B$6</c:f>
              <c:numCache>
                <c:formatCode>#,##0,_);[Red]\("$"#,##0,\)</c:formatCode>
                <c:ptCount val="1"/>
                <c:pt idx="0">
                  <c:v>2088842.8787820002</c:v>
                </c:pt>
              </c:numCache>
            </c:numRef>
          </c:val>
          <c:extLst xmlns:c16r2="http://schemas.microsoft.com/office/drawing/2015/06/chart">
            <c:ext xmlns:c16="http://schemas.microsoft.com/office/drawing/2014/chart" uri="{C3380CC4-5D6E-409C-BE32-E72D297353CC}">
              <c16:uniqueId val="{00000001-C9DA-463C-B9F4-EEB8C1BA7DB4}"/>
            </c:ext>
          </c:extLst>
        </c:ser>
        <c:ser>
          <c:idx val="0"/>
          <c:order val="2"/>
          <c:tx>
            <c:strRef>
              <c:f>'Proposal BV'!$A$3</c:f>
              <c:strCache>
                <c:ptCount val="1"/>
                <c:pt idx="0">
                  <c:v>Hardware + Datacenter</c:v>
                </c:pt>
              </c:strCache>
            </c:strRef>
          </c:tx>
          <c:spPr>
            <a:solidFill>
              <a:srgbClr val="FF5757"/>
            </a:solidFill>
            <a:ln w="9525">
              <a:solidFill>
                <a:schemeClr val="bg2">
                  <a:lumMod val="90000"/>
                </a:schemeClr>
              </a:solidFill>
            </a:ln>
          </c:spPr>
          <c:invertIfNegative val="0"/>
          <c:dLbls>
            <c:spPr>
              <a:noFill/>
              <a:ln>
                <a:noFill/>
              </a:ln>
              <a:effectLst/>
            </c:spPr>
            <c:txPr>
              <a:bodyPr/>
              <a:lstStyle/>
              <a:p>
                <a:pPr>
                  <a:defRPr sz="1200" b="1">
                    <a:solidFill>
                      <a:schemeClr val="bg1"/>
                    </a:solidFill>
                  </a:defRPr>
                </a:pPr>
                <a:endParaRPr lang="en-US"/>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layout/>
                <c15:showLeaderLines val="0"/>
              </c:ext>
            </c:extLst>
          </c:dLbls>
          <c:cat>
            <c:strLit>
              <c:ptCount val="1"/>
              <c:pt idx="0">
                <c:v>On-Premises</c:v>
              </c:pt>
            </c:strLit>
          </c:cat>
          <c:val>
            <c:numRef>
              <c:f>'Proposal BV'!$B$3</c:f>
              <c:numCache>
                <c:formatCode>#,##0,_);[Red]\("$"#,##0,\)</c:formatCode>
                <c:ptCount val="1"/>
                <c:pt idx="0">
                  <c:v>572069.1176</c:v>
                </c:pt>
              </c:numCache>
            </c:numRef>
          </c:val>
          <c:extLst xmlns:c16r2="http://schemas.microsoft.com/office/drawing/2015/06/chart">
            <c:ext xmlns:c16="http://schemas.microsoft.com/office/drawing/2014/chart" uri="{C3380CC4-5D6E-409C-BE32-E72D297353CC}">
              <c16:uniqueId val="{00000002-C9DA-463C-B9F4-EEB8C1BA7DB4}"/>
            </c:ext>
          </c:extLst>
        </c:ser>
        <c:dLbls>
          <c:showLegendKey val="0"/>
          <c:showVal val="1"/>
          <c:showCatName val="0"/>
          <c:showSerName val="0"/>
          <c:showPercent val="0"/>
          <c:showBubbleSize val="0"/>
        </c:dLbls>
        <c:gapWidth val="75"/>
        <c:overlap val="100"/>
        <c:axId val="58980992"/>
        <c:axId val="80425344"/>
      </c:barChart>
      <c:catAx>
        <c:axId val="58980992"/>
        <c:scaling>
          <c:orientation val="minMax"/>
        </c:scaling>
        <c:delete val="1"/>
        <c:axPos val="b"/>
        <c:numFmt formatCode="General" sourceLinked="0"/>
        <c:majorTickMark val="none"/>
        <c:minorTickMark val="none"/>
        <c:tickLblPos val="none"/>
        <c:crossAx val="80425344"/>
        <c:crosses val="autoZero"/>
        <c:auto val="1"/>
        <c:lblAlgn val="ctr"/>
        <c:lblOffset val="100"/>
        <c:noMultiLvlLbl val="0"/>
      </c:catAx>
      <c:valAx>
        <c:axId val="80425344"/>
        <c:scaling>
          <c:orientation val="minMax"/>
        </c:scaling>
        <c:delete val="1"/>
        <c:axPos val="l"/>
        <c:numFmt formatCode="#,##0,_);[Red]\(&quot;$&quot;#,##0,\)" sourceLinked="1"/>
        <c:majorTickMark val="none"/>
        <c:minorTickMark val="none"/>
        <c:tickLblPos val="none"/>
        <c:crossAx val="58980992"/>
        <c:crosses val="autoZero"/>
        <c:crossBetween val="between"/>
      </c:valAx>
      <c:spPr>
        <a:noFill/>
        <a:ln w="25400">
          <a:noFill/>
        </a:ln>
      </c:spPr>
    </c:plotArea>
    <c:plotVisOnly val="1"/>
    <c:dispBlanksAs val="gap"/>
    <c:showDLblsOverMax val="0"/>
  </c:chart>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strRef>
          <c:f>'Proposal BV'!$C$14</c:f>
          <c:strCache>
            <c:ptCount val="1"/>
            <c:pt idx="0">
              <c:v>$3,385 K</c:v>
            </c:pt>
          </c:strCache>
        </c:strRef>
      </c:tx>
      <c:layout>
        <c:manualLayout>
          <c:xMode val="edge"/>
          <c:yMode val="edge"/>
          <c:x val="0.31481891586468358"/>
          <c:y val="3.372244094488188E-2"/>
        </c:manualLayout>
      </c:layout>
      <c:overlay val="1"/>
      <c:txPr>
        <a:bodyPr/>
        <a:lstStyle/>
        <a:p>
          <a:pPr>
            <a:defRPr sz="1600"/>
          </a:pPr>
          <a:endParaRPr lang="en-US"/>
        </a:p>
      </c:txPr>
    </c:title>
    <c:autoTitleDeleted val="0"/>
    <c:plotArea>
      <c:layout>
        <c:manualLayout>
          <c:layoutTarget val="inner"/>
          <c:xMode val="edge"/>
          <c:yMode val="edge"/>
          <c:x val="6.9510268562401265E-2"/>
          <c:y val="3.5496281714785652E-2"/>
          <c:w val="0.86097946287519744"/>
          <c:h val="0.89455008748906395"/>
        </c:manualLayout>
      </c:layout>
      <c:barChart>
        <c:barDir val="col"/>
        <c:grouping val="stacked"/>
        <c:varyColors val="0"/>
        <c:ser>
          <c:idx val="3"/>
          <c:order val="0"/>
          <c:tx>
            <c:strRef>
              <c:f>'Proposal BV'!$A$8</c:f>
              <c:strCache>
                <c:ptCount val="1"/>
                <c:pt idx="0">
                  <c:v>Support &amp; Services</c:v>
                </c:pt>
              </c:strCache>
            </c:strRef>
          </c:tx>
          <c:spPr>
            <a:solidFill>
              <a:srgbClr val="38BEE8"/>
            </a:solidFill>
            <a:ln>
              <a:solidFill>
                <a:schemeClr val="bg2">
                  <a:lumMod val="90000"/>
                </a:schemeClr>
              </a:solidFill>
            </a:ln>
          </c:spPr>
          <c:invertIfNegative val="0"/>
          <c:dLbls>
            <c:spPr>
              <a:noFill/>
              <a:ln>
                <a:noFill/>
              </a:ln>
              <a:effectLst/>
            </c:spPr>
            <c:txPr>
              <a:bodyPr/>
              <a:lstStyle/>
              <a:p>
                <a:pPr>
                  <a:defRPr sz="1200" b="1">
                    <a:solidFill>
                      <a:schemeClr val="bg1"/>
                    </a:solidFill>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layout/>
                <c15:showLeaderLines val="0"/>
              </c:ext>
            </c:extLst>
          </c:dLbls>
          <c:cat>
            <c:strRef>
              <c:f>'Proposal BV'!$C$2</c:f>
              <c:strCache>
                <c:ptCount val="1"/>
                <c:pt idx="0">
                  <c:v>Oracle Cloud</c:v>
                </c:pt>
              </c:strCache>
            </c:strRef>
          </c:cat>
          <c:val>
            <c:numRef>
              <c:f>'Proposal BV'!$C$8</c:f>
              <c:numCache>
                <c:formatCode>#,##0,_);[Red]\("$"#,##0,\)</c:formatCode>
                <c:ptCount val="1"/>
                <c:pt idx="0">
                  <c:v>1119512.2885624999</c:v>
                </c:pt>
              </c:numCache>
            </c:numRef>
          </c:val>
        </c:ser>
        <c:ser>
          <c:idx val="1"/>
          <c:order val="1"/>
          <c:tx>
            <c:strRef>
              <c:f>'Proposal BV'!$A$6</c:f>
              <c:strCache>
                <c:ptCount val="1"/>
                <c:pt idx="0">
                  <c:v>People</c:v>
                </c:pt>
              </c:strCache>
            </c:strRef>
          </c:tx>
          <c:spPr>
            <a:solidFill>
              <a:srgbClr val="9591DB"/>
            </a:solidFill>
            <a:ln>
              <a:solidFill>
                <a:schemeClr val="bg2">
                  <a:lumMod val="90000"/>
                </a:schemeClr>
              </a:solidFill>
            </a:ln>
          </c:spPr>
          <c:invertIfNegative val="0"/>
          <c:dLbls>
            <c:spPr>
              <a:noFill/>
              <a:ln>
                <a:noFill/>
              </a:ln>
              <a:effectLst/>
            </c:spPr>
            <c:txPr>
              <a:bodyPr/>
              <a:lstStyle/>
              <a:p>
                <a:pPr>
                  <a:defRPr sz="1200" b="1">
                    <a:solidFill>
                      <a:schemeClr val="bg1"/>
                    </a:solidFill>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layout/>
                <c15:showLeaderLines val="0"/>
              </c:ext>
            </c:extLst>
          </c:dLbls>
          <c:cat>
            <c:strRef>
              <c:f>'Proposal BV'!$C$2</c:f>
              <c:strCache>
                <c:ptCount val="1"/>
                <c:pt idx="0">
                  <c:v>Oracle Cloud</c:v>
                </c:pt>
              </c:strCache>
            </c:strRef>
          </c:cat>
          <c:val>
            <c:numRef>
              <c:f>'Proposal BV'!$C$6</c:f>
              <c:numCache>
                <c:formatCode>#,##0,_);[Red]\("$"#,##0,\)</c:formatCode>
                <c:ptCount val="1"/>
                <c:pt idx="0">
                  <c:v>2083442.6359296003</c:v>
                </c:pt>
              </c:numCache>
            </c:numRef>
          </c:val>
        </c:ser>
        <c:ser>
          <c:idx val="0"/>
          <c:order val="2"/>
          <c:tx>
            <c:strRef>
              <c:f>'Proposal BV'!$A$4</c:f>
              <c:strCache>
                <c:ptCount val="1"/>
                <c:pt idx="0">
                  <c:v>Cloud</c:v>
                </c:pt>
              </c:strCache>
            </c:strRef>
          </c:tx>
          <c:spPr>
            <a:solidFill>
              <a:srgbClr val="0070C0"/>
            </a:solidFill>
            <a:ln>
              <a:solidFill>
                <a:schemeClr val="bg2">
                  <a:lumMod val="90000"/>
                </a:schemeClr>
              </a:solidFill>
            </a:ln>
          </c:spPr>
          <c:invertIfNegative val="0"/>
          <c:dLbls>
            <c:dLbl>
              <c:idx val="0"/>
              <c:layout>
                <c:manualLayout>
                  <c:x val="-5.0125293499380932E-3"/>
                  <c:y val="0"/>
                </c:manualLayout>
              </c:layout>
              <c:spPr/>
              <c:txPr>
                <a:bodyPr/>
                <a:lstStyle/>
                <a:p>
                  <a:pPr>
                    <a:defRPr sz="1200" b="1">
                      <a:solidFill>
                        <a:schemeClr val="bg1"/>
                      </a:solidFill>
                    </a:defRPr>
                  </a:pPr>
                  <a:endParaRPr lang="en-US"/>
                </a:p>
              </c:txPr>
              <c:showLegendKey val="0"/>
              <c:showVal val="1"/>
              <c:showCatName val="0"/>
              <c:showSerName val="0"/>
              <c:showPercent val="0"/>
              <c:showBubbleSize val="0"/>
              <c:extLst>
                <c:ext xmlns:c15="http://schemas.microsoft.com/office/drawing/2012/chart" uri="{CE6537A1-D6FC-4f65-9D91-7224C49458BB}">
                  <c15:layout/>
                </c:ext>
              </c:extLst>
            </c:dLbl>
            <c:spPr>
              <a:noFill/>
              <a:ln>
                <a:noFill/>
              </a:ln>
              <a:effectLst/>
            </c:spPr>
            <c:txPr>
              <a:bodyPr/>
              <a:lstStyle/>
              <a:p>
                <a:pPr>
                  <a:defRPr b="1">
                    <a:solidFill>
                      <a:srgbClr val="0070C0"/>
                    </a:solidFill>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'Proposal BV'!$C$2</c:f>
              <c:strCache>
                <c:ptCount val="1"/>
                <c:pt idx="0">
                  <c:v>Oracle Cloud</c:v>
                </c:pt>
              </c:strCache>
            </c:strRef>
          </c:cat>
          <c:val>
            <c:numRef>
              <c:f>'Proposal BV'!$C$4</c:f>
              <c:numCache>
                <c:formatCode>#,##0,_);[Red]\("$"#,##0,\)</c:formatCode>
                <c:ptCount val="1"/>
                <c:pt idx="0">
                  <c:v>181689.3600000001</c:v>
                </c:pt>
              </c:numCache>
            </c:numRef>
          </c:val>
        </c:ser>
        <c:dLbls>
          <c:showLegendKey val="0"/>
          <c:showVal val="1"/>
          <c:showCatName val="0"/>
          <c:showSerName val="0"/>
          <c:showPercent val="0"/>
          <c:showBubbleSize val="0"/>
        </c:dLbls>
        <c:gapWidth val="75"/>
        <c:overlap val="100"/>
        <c:axId val="58683392"/>
        <c:axId val="58684928"/>
      </c:barChart>
      <c:catAx>
        <c:axId val="58683392"/>
        <c:scaling>
          <c:orientation val="minMax"/>
        </c:scaling>
        <c:delete val="1"/>
        <c:axPos val="b"/>
        <c:numFmt formatCode="General" sourceLinked="0"/>
        <c:majorTickMark val="none"/>
        <c:minorTickMark val="none"/>
        <c:tickLblPos val="nextTo"/>
        <c:crossAx val="58684928"/>
        <c:crosses val="autoZero"/>
        <c:auto val="1"/>
        <c:lblAlgn val="ctr"/>
        <c:lblOffset val="100"/>
        <c:noMultiLvlLbl val="0"/>
      </c:catAx>
      <c:valAx>
        <c:axId val="58684928"/>
        <c:scaling>
          <c:orientation val="minMax"/>
          <c:max val="5000000"/>
          <c:min val="0"/>
        </c:scaling>
        <c:delete val="1"/>
        <c:axPos val="l"/>
        <c:numFmt formatCode="#,##0,_);[Red]\(&quot;$&quot;#,##0,\)" sourceLinked="1"/>
        <c:majorTickMark val="none"/>
        <c:minorTickMark val="none"/>
        <c:tickLblPos val="nextTo"/>
        <c:crossAx val="58683392"/>
        <c:crosses val="autoZero"/>
        <c:crossBetween val="between"/>
      </c:valAx>
      <c:spPr>
        <a:noFill/>
        <a:ln w="25400">
          <a:noFill/>
        </a:ln>
      </c:spPr>
    </c:plotArea>
    <c:plotVisOnly val="1"/>
    <c:dispBlanksAs val="gap"/>
    <c:showDLblsOverMax val="0"/>
  </c:chart>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strRef>
          <c:f>'Proposal BV'!$D$14</c:f>
          <c:strCache>
            <c:ptCount val="1"/>
            <c:pt idx="0">
              <c:v>$2,830 K</c:v>
            </c:pt>
          </c:strCache>
        </c:strRef>
      </c:tx>
      <c:layout>
        <c:manualLayout>
          <c:xMode val="edge"/>
          <c:yMode val="edge"/>
          <c:x val="0.31737626546681663"/>
          <c:y val="3.1475284339457552E-2"/>
        </c:manualLayout>
      </c:layout>
      <c:overlay val="1"/>
      <c:txPr>
        <a:bodyPr/>
        <a:lstStyle/>
        <a:p>
          <a:pPr>
            <a:defRPr sz="1600"/>
          </a:pPr>
          <a:endParaRPr lang="en-US"/>
        </a:p>
      </c:txPr>
    </c:title>
    <c:autoTitleDeleted val="0"/>
    <c:plotArea>
      <c:layout>
        <c:manualLayout>
          <c:layoutTarget val="inner"/>
          <c:xMode val="edge"/>
          <c:yMode val="edge"/>
          <c:x val="6.9510268562401265E-2"/>
          <c:y val="3.4160323709536311E-2"/>
          <c:w val="0.90626637423746692"/>
          <c:h val="0.8958858267716534"/>
        </c:manualLayout>
      </c:layout>
      <c:barChart>
        <c:barDir val="col"/>
        <c:grouping val="stacked"/>
        <c:varyColors val="0"/>
        <c:ser>
          <c:idx val="3"/>
          <c:order val="0"/>
          <c:tx>
            <c:strRef>
              <c:f>'Proposal BV'!$D$2</c:f>
              <c:strCache>
                <c:ptCount val="1"/>
                <c:pt idx="0">
                  <c:v>Oracle Cloud With Business Benefits</c:v>
                </c:pt>
              </c:strCache>
            </c:strRef>
          </c:tx>
          <c:spPr>
            <a:solidFill>
              <a:srgbClr val="47B0FF"/>
            </a:solidFill>
            <a:ln>
              <a:solidFill>
                <a:schemeClr val="bg2">
                  <a:lumMod val="90000"/>
                </a:schemeClr>
              </a:solidFill>
            </a:ln>
          </c:spPr>
          <c:invertIfNegative val="0"/>
          <c:dLbls>
            <c:dLbl>
              <c:idx val="0"/>
              <c:layout>
                <c:manualLayout>
                  <c:x val="1.0025058699876186E-2"/>
                  <c:y val="5.8866813833701251E-3"/>
                </c:manualLayout>
              </c:layout>
              <c:showLegendKey val="0"/>
              <c:showVal val="1"/>
              <c:showCatName val="0"/>
              <c:showSerName val="0"/>
              <c:showPercent val="0"/>
              <c:showBubbleSize val="0"/>
              <c:extLst>
                <c:ext xmlns:c15="http://schemas.microsoft.com/office/drawing/2012/chart" uri="{CE6537A1-D6FC-4f65-9D91-7224C49458BB}">
                  <c15:layout/>
                </c:ext>
              </c:extLst>
            </c:dLbl>
            <c:spPr>
              <a:noFill/>
              <a:ln>
                <a:noFill/>
              </a:ln>
              <a:effectLst/>
            </c:spPr>
            <c:txPr>
              <a:bodyPr/>
              <a:lstStyle/>
              <a:p>
                <a:pPr>
                  <a:defRPr sz="1200" b="1">
                    <a:solidFill>
                      <a:schemeClr val="bg1"/>
                    </a:solidFill>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Lit>
              <c:ptCount val="1"/>
              <c:pt idx="0">
                <c:v>Oracle Cloud + Business Benefits</c:v>
              </c:pt>
            </c:strLit>
          </c:cat>
          <c:val>
            <c:numRef>
              <c:f>'Proposal BV'!$D$15</c:f>
              <c:numCache>
                <c:formatCode>#,##0,_);[Red]\("$"#,##0,\)</c:formatCode>
                <c:ptCount val="1"/>
                <c:pt idx="0">
                  <c:v>2829521.3277753731</c:v>
                </c:pt>
              </c:numCache>
            </c:numRef>
          </c:val>
        </c:ser>
        <c:dLbls>
          <c:showLegendKey val="0"/>
          <c:showVal val="1"/>
          <c:showCatName val="0"/>
          <c:showSerName val="0"/>
          <c:showPercent val="0"/>
          <c:showBubbleSize val="0"/>
        </c:dLbls>
        <c:gapWidth val="75"/>
        <c:overlap val="100"/>
        <c:axId val="58716544"/>
        <c:axId val="58719232"/>
      </c:barChart>
      <c:catAx>
        <c:axId val="58716544"/>
        <c:scaling>
          <c:orientation val="minMax"/>
        </c:scaling>
        <c:delete val="1"/>
        <c:axPos val="b"/>
        <c:numFmt formatCode="General" sourceLinked="0"/>
        <c:majorTickMark val="none"/>
        <c:minorTickMark val="none"/>
        <c:tickLblPos val="nextTo"/>
        <c:crossAx val="58719232"/>
        <c:crosses val="autoZero"/>
        <c:auto val="1"/>
        <c:lblAlgn val="ctr"/>
        <c:lblOffset val="100"/>
        <c:noMultiLvlLbl val="0"/>
      </c:catAx>
      <c:valAx>
        <c:axId val="58719232"/>
        <c:scaling>
          <c:orientation val="minMax"/>
          <c:max val="5000000"/>
          <c:min val="0"/>
        </c:scaling>
        <c:delete val="1"/>
        <c:axPos val="l"/>
        <c:numFmt formatCode="#,##0,_);[Red]\(&quot;$&quot;#,##0,\)" sourceLinked="1"/>
        <c:majorTickMark val="none"/>
        <c:minorTickMark val="none"/>
        <c:tickLblPos val="nextTo"/>
        <c:crossAx val="58716544"/>
        <c:crosses val="autoZero"/>
        <c:crossBetween val="between"/>
      </c:valAx>
      <c:spPr>
        <a:noFill/>
        <a:ln w="25400">
          <a:noFill/>
        </a:ln>
      </c:spPr>
    </c:plotArea>
    <c:plotVisOnly val="1"/>
    <c:dispBlanksAs val="gap"/>
    <c:showDLblsOverMax val="0"/>
  </c:chart>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strRef>
          <c:f>'Proposal BV'!$B$14</c:f>
          <c:strCache>
            <c:ptCount val="1"/>
            <c:pt idx="0">
              <c:v>$4,742 K</c:v>
            </c:pt>
          </c:strCache>
        </c:strRef>
      </c:tx>
      <c:layout>
        <c:manualLayout>
          <c:xMode val="edge"/>
          <c:yMode val="edge"/>
          <c:x val="0.31759259259259265"/>
          <c:y val="2.5000000000000001E-2"/>
        </c:manualLayout>
      </c:layout>
      <c:overlay val="1"/>
      <c:txPr>
        <a:bodyPr/>
        <a:lstStyle/>
        <a:p>
          <a:pPr>
            <a:defRPr sz="1600"/>
          </a:pPr>
          <a:endParaRPr lang="en-US"/>
        </a:p>
      </c:txPr>
    </c:title>
    <c:autoTitleDeleted val="0"/>
    <c:plotArea>
      <c:layout>
        <c:manualLayout>
          <c:layoutTarget val="inner"/>
          <c:xMode val="edge"/>
          <c:yMode val="edge"/>
          <c:x val="6.9510268562401278E-2"/>
          <c:y val="3.0543304522851058E-2"/>
          <c:w val="0.86097946287519767"/>
          <c:h val="0.89440090048020149"/>
        </c:manualLayout>
      </c:layout>
      <c:barChart>
        <c:barDir val="col"/>
        <c:grouping val="stacked"/>
        <c:varyColors val="0"/>
        <c:ser>
          <c:idx val="3"/>
          <c:order val="0"/>
          <c:tx>
            <c:strRef>
              <c:f>'Proposal BV'!$A$8</c:f>
              <c:strCache>
                <c:ptCount val="1"/>
                <c:pt idx="0">
                  <c:v>Support &amp; Services</c:v>
                </c:pt>
              </c:strCache>
            </c:strRef>
          </c:tx>
          <c:spPr>
            <a:solidFill>
              <a:srgbClr val="38BEE8"/>
            </a:solidFill>
            <a:ln>
              <a:solidFill>
                <a:schemeClr val="bg2">
                  <a:lumMod val="90000"/>
                </a:schemeClr>
              </a:solidFill>
            </a:ln>
          </c:spPr>
          <c:invertIfNegative val="0"/>
          <c:dLbls>
            <c:spPr>
              <a:noFill/>
              <a:ln>
                <a:noFill/>
              </a:ln>
              <a:effectLst/>
            </c:spPr>
            <c:txPr>
              <a:bodyPr/>
              <a:lstStyle/>
              <a:p>
                <a:pPr>
                  <a:defRPr sz="1200" b="1">
                    <a:solidFill>
                      <a:schemeClr val="bg1"/>
                    </a:solidFill>
                  </a:defRPr>
                </a:pPr>
                <a:endParaRPr lang="en-US"/>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layout/>
                <c15:showLeaderLines val="0"/>
              </c:ext>
            </c:extLst>
          </c:dLbls>
          <c:cat>
            <c:numRef>
              <c:f>'Proposal BV'!$B$14</c:f>
              <c:numCache>
                <c:formatCode>"$"#,##0,_)\K;[Red]\("$"#,##0,\)\K</c:formatCode>
                <c:ptCount val="1"/>
                <c:pt idx="0">
                  <c:v>4741775.708160501</c:v>
                </c:pt>
              </c:numCache>
            </c:numRef>
          </c:cat>
          <c:val>
            <c:numRef>
              <c:f>'Proposal BV'!$B$8</c:f>
              <c:numCache>
                <c:formatCode>#,##0,_);[Red]\("$"#,##0,\)</c:formatCode>
                <c:ptCount val="1"/>
                <c:pt idx="0">
                  <c:v>1023512.2885624998</c:v>
                </c:pt>
              </c:numCache>
            </c:numRef>
          </c:val>
          <c:extLst xmlns:c16r2="http://schemas.microsoft.com/office/drawing/2015/06/chart">
            <c:ext xmlns:c16="http://schemas.microsoft.com/office/drawing/2014/chart" uri="{C3380CC4-5D6E-409C-BE32-E72D297353CC}">
              <c16:uniqueId val="{00000000-A4CD-4513-8116-C8C5071D2155}"/>
            </c:ext>
          </c:extLst>
        </c:ser>
        <c:ser>
          <c:idx val="1"/>
          <c:order val="1"/>
          <c:tx>
            <c:strRef>
              <c:f>'Proposal BV'!$A$6</c:f>
              <c:strCache>
                <c:ptCount val="1"/>
                <c:pt idx="0">
                  <c:v>People</c:v>
                </c:pt>
              </c:strCache>
            </c:strRef>
          </c:tx>
          <c:spPr>
            <a:solidFill>
              <a:srgbClr val="9591DB"/>
            </a:solidFill>
            <a:ln>
              <a:solidFill>
                <a:schemeClr val="bg2">
                  <a:lumMod val="90000"/>
                </a:schemeClr>
              </a:solidFill>
            </a:ln>
          </c:spPr>
          <c:invertIfNegative val="0"/>
          <c:dLbls>
            <c:spPr>
              <a:noFill/>
              <a:ln>
                <a:noFill/>
              </a:ln>
              <a:effectLst/>
            </c:spPr>
            <c:txPr>
              <a:bodyPr/>
              <a:lstStyle/>
              <a:p>
                <a:pPr>
                  <a:defRPr sz="1200" b="1">
                    <a:solidFill>
                      <a:schemeClr val="bg1"/>
                    </a:solidFill>
                  </a:defRPr>
                </a:pPr>
                <a:endParaRPr lang="en-US"/>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layout/>
                <c15:showLeaderLines val="0"/>
              </c:ext>
            </c:extLst>
          </c:dLbls>
          <c:cat>
            <c:numRef>
              <c:f>'Proposal BV'!$B$14</c:f>
              <c:numCache>
                <c:formatCode>"$"#,##0,_)\K;[Red]\("$"#,##0,\)\K</c:formatCode>
                <c:ptCount val="1"/>
                <c:pt idx="0">
                  <c:v>4741775.708160501</c:v>
                </c:pt>
              </c:numCache>
            </c:numRef>
          </c:cat>
          <c:val>
            <c:numRef>
              <c:f>'Proposal BV'!$B$6</c:f>
              <c:numCache>
                <c:formatCode>#,##0,_);[Red]\("$"#,##0,\)</c:formatCode>
                <c:ptCount val="1"/>
                <c:pt idx="0">
                  <c:v>2710061.2243980006</c:v>
                </c:pt>
              </c:numCache>
            </c:numRef>
          </c:val>
          <c:extLst xmlns:c16r2="http://schemas.microsoft.com/office/drawing/2015/06/chart">
            <c:ext xmlns:c16="http://schemas.microsoft.com/office/drawing/2014/chart" uri="{C3380CC4-5D6E-409C-BE32-E72D297353CC}">
              <c16:uniqueId val="{00000001-A4CD-4513-8116-C8C5071D2155}"/>
            </c:ext>
          </c:extLst>
        </c:ser>
        <c:ser>
          <c:idx val="0"/>
          <c:order val="2"/>
          <c:tx>
            <c:strRef>
              <c:f>'Proposal BV'!$A$3</c:f>
              <c:strCache>
                <c:ptCount val="1"/>
                <c:pt idx="0">
                  <c:v>Hardware + Datacenter</c:v>
                </c:pt>
              </c:strCache>
            </c:strRef>
          </c:tx>
          <c:spPr>
            <a:solidFill>
              <a:srgbClr val="FF5757"/>
            </a:solidFill>
            <a:ln w="9525">
              <a:solidFill>
                <a:schemeClr val="bg2">
                  <a:lumMod val="90000"/>
                </a:schemeClr>
              </a:solidFill>
            </a:ln>
          </c:spPr>
          <c:invertIfNegative val="0"/>
          <c:dLbls>
            <c:spPr>
              <a:noFill/>
              <a:ln>
                <a:noFill/>
              </a:ln>
              <a:effectLst/>
            </c:spPr>
            <c:txPr>
              <a:bodyPr/>
              <a:lstStyle/>
              <a:p>
                <a:pPr>
                  <a:defRPr sz="1200" b="1">
                    <a:solidFill>
                      <a:schemeClr val="bg1"/>
                    </a:solidFill>
                  </a:defRPr>
                </a:pPr>
                <a:endParaRPr lang="en-US"/>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layout/>
                <c15:showLeaderLines val="0"/>
              </c:ext>
            </c:extLst>
          </c:dLbls>
          <c:cat>
            <c:numRef>
              <c:f>'Proposal BV'!$B$14</c:f>
              <c:numCache>
                <c:formatCode>"$"#,##0,_)\K;[Red]\("$"#,##0,\)\K</c:formatCode>
                <c:ptCount val="1"/>
                <c:pt idx="0">
                  <c:v>4741775.708160501</c:v>
                </c:pt>
              </c:numCache>
            </c:numRef>
          </c:cat>
          <c:val>
            <c:numRef>
              <c:f>'Proposal BV'!$B$3</c:f>
              <c:numCache>
                <c:formatCode>#,##0,_);[Red]\("$"#,##0,\)</c:formatCode>
                <c:ptCount val="1"/>
                <c:pt idx="0">
                  <c:v>900613.47759999987</c:v>
                </c:pt>
              </c:numCache>
            </c:numRef>
          </c:val>
          <c:extLst xmlns:c16r2="http://schemas.microsoft.com/office/drawing/2015/06/chart">
            <c:ext xmlns:c16="http://schemas.microsoft.com/office/drawing/2014/chart" uri="{C3380CC4-5D6E-409C-BE32-E72D297353CC}">
              <c16:uniqueId val="{00000002-A4CD-4513-8116-C8C5071D2155}"/>
            </c:ext>
          </c:extLst>
        </c:ser>
        <c:dLbls>
          <c:showLegendKey val="0"/>
          <c:showVal val="1"/>
          <c:showCatName val="0"/>
          <c:showSerName val="0"/>
          <c:showPercent val="0"/>
          <c:showBubbleSize val="0"/>
        </c:dLbls>
        <c:gapWidth val="75"/>
        <c:overlap val="100"/>
        <c:axId val="58593280"/>
        <c:axId val="58594816"/>
      </c:barChart>
      <c:catAx>
        <c:axId val="58593280"/>
        <c:scaling>
          <c:orientation val="minMax"/>
        </c:scaling>
        <c:delete val="1"/>
        <c:axPos val="b"/>
        <c:numFmt formatCode="&quot;$&quot;#,##0,_)\K;[Red]\(&quot;$&quot;#,##0,\)\K" sourceLinked="1"/>
        <c:majorTickMark val="none"/>
        <c:minorTickMark val="none"/>
        <c:tickLblPos val="none"/>
        <c:crossAx val="58594816"/>
        <c:crosses val="autoZero"/>
        <c:auto val="1"/>
        <c:lblAlgn val="ctr"/>
        <c:lblOffset val="100"/>
        <c:noMultiLvlLbl val="0"/>
      </c:catAx>
      <c:valAx>
        <c:axId val="58594816"/>
        <c:scaling>
          <c:orientation val="minMax"/>
          <c:max val="5000000"/>
          <c:min val="0"/>
        </c:scaling>
        <c:delete val="1"/>
        <c:axPos val="l"/>
        <c:numFmt formatCode="#,##0,_);[Red]\(&quot;$&quot;#,##0,\)" sourceLinked="1"/>
        <c:majorTickMark val="none"/>
        <c:minorTickMark val="none"/>
        <c:tickLblPos val="none"/>
        <c:crossAx val="58593280"/>
        <c:crosses val="autoZero"/>
        <c:crossBetween val="between"/>
      </c:valAx>
      <c:spPr>
        <a:noFill/>
        <a:ln w="25400">
          <a:noFill/>
        </a:ln>
      </c:spPr>
    </c:plotArea>
    <c:plotVisOnly val="1"/>
    <c:dispBlanksAs val="gap"/>
    <c:showDLblsOverMax val="0"/>
  </c:chart>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strRef>
          <c:f>'Proposal BV'!$D$12</c:f>
          <c:strCache>
            <c:ptCount val="1"/>
            <c:pt idx="0">
              <c:v>$11.3 M</c:v>
            </c:pt>
          </c:strCache>
        </c:strRef>
      </c:tx>
      <c:layout>
        <c:manualLayout>
          <c:xMode val="edge"/>
          <c:yMode val="edge"/>
          <c:x val="0.32944644940215806"/>
          <c:y val="2.9368042356774357E-2"/>
        </c:manualLayout>
      </c:layout>
      <c:overlay val="1"/>
      <c:txPr>
        <a:bodyPr/>
        <a:lstStyle/>
        <a:p>
          <a:pPr>
            <a:defRPr sz="1600"/>
          </a:pPr>
          <a:endParaRPr lang="en-US"/>
        </a:p>
      </c:txPr>
    </c:title>
    <c:autoTitleDeleted val="0"/>
    <c:plotArea>
      <c:layout>
        <c:manualLayout>
          <c:layoutTarget val="inner"/>
          <c:xMode val="edge"/>
          <c:yMode val="edge"/>
          <c:x val="0.10423228346456694"/>
          <c:y val="3.6938101487314086E-2"/>
          <c:w val="0.81367381160688257"/>
          <c:h val="0.89310804899387564"/>
        </c:manualLayout>
      </c:layout>
      <c:barChart>
        <c:barDir val="col"/>
        <c:grouping val="stacked"/>
        <c:varyColors val="0"/>
        <c:ser>
          <c:idx val="3"/>
          <c:order val="0"/>
          <c:tx>
            <c:strRef>
              <c:f>'Proposal BV'!$D$2</c:f>
              <c:strCache>
                <c:ptCount val="1"/>
                <c:pt idx="0">
                  <c:v>Oracle Cloud With Business Benefits</c:v>
                </c:pt>
              </c:strCache>
            </c:strRef>
          </c:tx>
          <c:spPr>
            <a:solidFill>
              <a:srgbClr val="47B0FF"/>
            </a:solidFill>
            <a:ln>
              <a:solidFill>
                <a:schemeClr val="bg2">
                  <a:lumMod val="90000"/>
                </a:schemeClr>
              </a:solidFill>
            </a:ln>
          </c:spPr>
          <c:invertIfNegative val="0"/>
          <c:dLbls>
            <c:numFmt formatCode="#,##0,_);[Red]\(&quot;$&quot;#,##0,\)" sourceLinked="0"/>
            <c:spPr>
              <a:noFill/>
              <a:ln>
                <a:noFill/>
              </a:ln>
              <a:effectLst/>
            </c:spPr>
            <c:txPr>
              <a:bodyPr/>
              <a:lstStyle/>
              <a:p>
                <a:pPr algn="ctr">
                  <a:defRPr lang="en-US" sz="1000" b="1" i="0" u="none" strike="noStrike" kern="1200" baseline="0">
                    <a:solidFill>
                      <a:sysClr val="window" lastClr="FFFFFF"/>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layout/>
                <c15:showLeaderLines val="0"/>
              </c:ext>
            </c:extLst>
          </c:dLbls>
          <c:cat>
            <c:strLit>
              <c:ptCount val="1"/>
              <c:pt idx="0">
                <c:v>Oracle Cloud + Business Benefits</c:v>
              </c:pt>
            </c:strLit>
          </c:cat>
          <c:val>
            <c:numRef>
              <c:f>'Proposal BV'!$D$13</c:f>
              <c:numCache>
                <c:formatCode>#,##0,_);[Red]\("$"#,##0,\)</c:formatCode>
                <c:ptCount val="1"/>
                <c:pt idx="0">
                  <c:v>11325433.975968564</c:v>
                </c:pt>
              </c:numCache>
            </c:numRef>
          </c:val>
        </c:ser>
        <c:dLbls>
          <c:showLegendKey val="0"/>
          <c:showVal val="1"/>
          <c:showCatName val="0"/>
          <c:showSerName val="0"/>
          <c:showPercent val="0"/>
          <c:showBubbleSize val="0"/>
        </c:dLbls>
        <c:gapWidth val="75"/>
        <c:overlap val="100"/>
        <c:axId val="57143680"/>
        <c:axId val="57146368"/>
      </c:barChart>
      <c:catAx>
        <c:axId val="57143680"/>
        <c:scaling>
          <c:orientation val="minMax"/>
        </c:scaling>
        <c:delete val="1"/>
        <c:axPos val="b"/>
        <c:numFmt formatCode="General" sourceLinked="0"/>
        <c:majorTickMark val="none"/>
        <c:minorTickMark val="none"/>
        <c:tickLblPos val="nextTo"/>
        <c:crossAx val="57146368"/>
        <c:crosses val="autoZero"/>
        <c:auto val="1"/>
        <c:lblAlgn val="ctr"/>
        <c:lblOffset val="100"/>
        <c:noMultiLvlLbl val="0"/>
      </c:catAx>
      <c:valAx>
        <c:axId val="57146368"/>
        <c:scaling>
          <c:orientation val="minMax"/>
          <c:max val="20000000"/>
          <c:min val="0"/>
        </c:scaling>
        <c:delete val="1"/>
        <c:axPos val="l"/>
        <c:numFmt formatCode="#,##0,_);[Red]\(&quot;$&quot;#,##0,\)" sourceLinked="1"/>
        <c:majorTickMark val="none"/>
        <c:minorTickMark val="none"/>
        <c:tickLblPos val="nextTo"/>
        <c:crossAx val="57143680"/>
        <c:crosses val="autoZero"/>
        <c:crossBetween val="between"/>
      </c:valAx>
      <c:spPr>
        <a:noFill/>
        <a:ln w="25400">
          <a:noFill/>
        </a:ln>
      </c:spPr>
    </c:plotArea>
    <c:plotVisOnly val="1"/>
    <c:dispBlanksAs val="gap"/>
    <c:showDLblsOverMax val="0"/>
  </c:chart>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strRef>
          <c:f>'Proposal BV'!$C$12</c:f>
          <c:strCache>
            <c:ptCount val="1"/>
            <c:pt idx="0">
              <c:v>$14.2 M</c:v>
            </c:pt>
          </c:strCache>
        </c:strRef>
      </c:tx>
      <c:layout>
        <c:manualLayout>
          <c:xMode val="edge"/>
          <c:yMode val="edge"/>
          <c:x val="0.33796706401283172"/>
          <c:y val="2.7017377138202559E-2"/>
        </c:manualLayout>
      </c:layout>
      <c:overlay val="1"/>
      <c:txPr>
        <a:bodyPr/>
        <a:lstStyle/>
        <a:p>
          <a:pPr>
            <a:defRPr sz="1600"/>
          </a:pPr>
          <a:endParaRPr lang="en-US"/>
        </a:p>
      </c:txPr>
    </c:title>
    <c:autoTitleDeleted val="0"/>
    <c:plotArea>
      <c:layout>
        <c:manualLayout>
          <c:layoutTarget val="inner"/>
          <c:xMode val="edge"/>
          <c:yMode val="edge"/>
          <c:x val="6.9510268562401265E-2"/>
          <c:y val="3.8274059492563434E-2"/>
          <c:w val="0.86097946287519744"/>
          <c:h val="0.89177230971128618"/>
        </c:manualLayout>
      </c:layout>
      <c:barChart>
        <c:barDir val="col"/>
        <c:grouping val="stacked"/>
        <c:varyColors val="0"/>
        <c:ser>
          <c:idx val="3"/>
          <c:order val="0"/>
          <c:tx>
            <c:strRef>
              <c:f>'Proposal BV'!$A$6</c:f>
              <c:strCache>
                <c:ptCount val="1"/>
                <c:pt idx="0">
                  <c:v>Support &amp; Services</c:v>
                </c:pt>
              </c:strCache>
            </c:strRef>
          </c:tx>
          <c:spPr>
            <a:solidFill>
              <a:srgbClr val="38BEE8"/>
            </a:solidFill>
            <a:ln>
              <a:solidFill>
                <a:schemeClr val="bg2">
                  <a:lumMod val="90000"/>
                </a:schemeClr>
              </a:solidFill>
            </a:ln>
          </c:spPr>
          <c:invertIfNegative val="0"/>
          <c:dLbls>
            <c:spPr>
              <a:noFill/>
              <a:ln>
                <a:noFill/>
              </a:ln>
              <a:effectLst/>
            </c:spPr>
            <c:txPr>
              <a:bodyPr/>
              <a:lstStyle/>
              <a:p>
                <a:pPr>
                  <a:defRPr sz="1200" b="1">
                    <a:solidFill>
                      <a:schemeClr val="bg1"/>
                    </a:solidFill>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layout/>
                <c15:showLeaderLines val="0"/>
              </c:ext>
            </c:extLst>
          </c:dLbls>
          <c:cat>
            <c:strRef>
              <c:f>'Proposal BV'!$C$2</c:f>
              <c:strCache>
                <c:ptCount val="1"/>
                <c:pt idx="0">
                  <c:v>Oracle Cloud</c:v>
                </c:pt>
              </c:strCache>
            </c:strRef>
          </c:cat>
          <c:val>
            <c:numRef>
              <c:f>'Proposal BV'!$C$6</c:f>
              <c:numCache>
                <c:formatCode>#,##0,_);[Red]\("$"#,##0,\)</c:formatCode>
                <c:ptCount val="1"/>
                <c:pt idx="0">
                  <c:v>5130695.6640625</c:v>
                </c:pt>
              </c:numCache>
            </c:numRef>
          </c:val>
        </c:ser>
        <c:ser>
          <c:idx val="1"/>
          <c:order val="1"/>
          <c:tx>
            <c:strRef>
              <c:f>'Proposal BV'!$A$5</c:f>
              <c:strCache>
                <c:ptCount val="1"/>
                <c:pt idx="0">
                  <c:v>People</c:v>
                </c:pt>
              </c:strCache>
            </c:strRef>
          </c:tx>
          <c:spPr>
            <a:solidFill>
              <a:srgbClr val="9591DB"/>
            </a:solidFill>
            <a:ln>
              <a:solidFill>
                <a:schemeClr val="bg2">
                  <a:lumMod val="90000"/>
                </a:schemeClr>
              </a:solidFill>
            </a:ln>
          </c:spPr>
          <c:invertIfNegative val="0"/>
          <c:dLbls>
            <c:spPr>
              <a:noFill/>
              <a:ln>
                <a:noFill/>
              </a:ln>
              <a:effectLst/>
            </c:spPr>
            <c:txPr>
              <a:bodyPr/>
              <a:lstStyle/>
              <a:p>
                <a:pPr>
                  <a:defRPr sz="1200" b="1">
                    <a:solidFill>
                      <a:schemeClr val="bg1"/>
                    </a:solidFill>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layout/>
                <c15:showLeaderLines val="0"/>
              </c:ext>
            </c:extLst>
          </c:dLbls>
          <c:cat>
            <c:strRef>
              <c:f>'Proposal BV'!$C$2</c:f>
              <c:strCache>
                <c:ptCount val="1"/>
                <c:pt idx="0">
                  <c:v>Oracle Cloud</c:v>
                </c:pt>
              </c:strCache>
            </c:strRef>
          </c:cat>
          <c:val>
            <c:numRef>
              <c:f>'Proposal BV'!$C$5</c:f>
              <c:numCache>
                <c:formatCode>#,##0,_);[Red]\("$"#,##0,\)</c:formatCode>
                <c:ptCount val="1"/>
                <c:pt idx="0">
                  <c:v>4202492.4691428319</c:v>
                </c:pt>
              </c:numCache>
            </c:numRef>
          </c:val>
        </c:ser>
        <c:ser>
          <c:idx val="0"/>
          <c:order val="2"/>
          <c:tx>
            <c:strRef>
              <c:f>'Proposal BV'!$A$4</c:f>
              <c:strCache>
                <c:ptCount val="1"/>
                <c:pt idx="0">
                  <c:v>Cloud</c:v>
                </c:pt>
              </c:strCache>
            </c:strRef>
          </c:tx>
          <c:spPr>
            <a:solidFill>
              <a:srgbClr val="0070C0"/>
            </a:solidFill>
            <a:ln>
              <a:solidFill>
                <a:schemeClr val="bg2">
                  <a:lumMod val="90000"/>
                </a:schemeClr>
              </a:solidFill>
            </a:ln>
          </c:spPr>
          <c:invertIfNegative val="0"/>
          <c:dLbls>
            <c:dLbl>
              <c:idx val="0"/>
              <c:layout>
                <c:manualLayout>
                  <c:x val="-5.0125293499380932E-3"/>
                  <c:y val="0"/>
                </c:manualLayout>
              </c:layout>
              <c:spPr/>
              <c:txPr>
                <a:bodyPr/>
                <a:lstStyle/>
                <a:p>
                  <a:pPr>
                    <a:defRPr sz="1200" b="1">
                      <a:solidFill>
                        <a:schemeClr val="bg1"/>
                      </a:solidFill>
                    </a:defRPr>
                  </a:pPr>
                  <a:endParaRPr lang="en-US"/>
                </a:p>
              </c:txPr>
              <c:showLegendKey val="0"/>
              <c:showVal val="1"/>
              <c:showCatName val="0"/>
              <c:showSerName val="0"/>
              <c:showPercent val="0"/>
              <c:showBubbleSize val="0"/>
              <c:extLst>
                <c:ext xmlns:c15="http://schemas.microsoft.com/office/drawing/2012/chart" uri="{CE6537A1-D6FC-4f65-9D91-7224C49458BB}">
                  <c15:layout/>
                </c:ext>
              </c:extLst>
            </c:dLbl>
            <c:spPr>
              <a:noFill/>
              <a:ln>
                <a:noFill/>
              </a:ln>
              <a:effectLst/>
            </c:spPr>
            <c:txPr>
              <a:bodyPr/>
              <a:lstStyle/>
              <a:p>
                <a:pPr>
                  <a:defRPr b="1">
                    <a:solidFill>
                      <a:srgbClr val="0070C0"/>
                    </a:solidFill>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'Proposal BV'!$C$2</c:f>
              <c:strCache>
                <c:ptCount val="1"/>
                <c:pt idx="0">
                  <c:v>Oracle Cloud</c:v>
                </c:pt>
              </c:strCache>
            </c:strRef>
          </c:cat>
          <c:val>
            <c:numRef>
              <c:f>'Proposal BV'!$C$4</c:f>
              <c:numCache>
                <c:formatCode>#,##0,_);[Red]\("$"#,##0,\)</c:formatCode>
                <c:ptCount val="1"/>
                <c:pt idx="0">
                  <c:v>4891080.8160000024</c:v>
                </c:pt>
              </c:numCache>
            </c:numRef>
          </c:val>
        </c:ser>
        <c:dLbls>
          <c:showLegendKey val="0"/>
          <c:showVal val="1"/>
          <c:showCatName val="0"/>
          <c:showSerName val="0"/>
          <c:showPercent val="0"/>
          <c:showBubbleSize val="0"/>
        </c:dLbls>
        <c:gapWidth val="75"/>
        <c:overlap val="100"/>
        <c:axId val="83823232"/>
        <c:axId val="83837312"/>
      </c:barChart>
      <c:catAx>
        <c:axId val="83823232"/>
        <c:scaling>
          <c:orientation val="minMax"/>
        </c:scaling>
        <c:delete val="1"/>
        <c:axPos val="b"/>
        <c:numFmt formatCode="General" sourceLinked="0"/>
        <c:majorTickMark val="none"/>
        <c:minorTickMark val="none"/>
        <c:tickLblPos val="nextTo"/>
        <c:crossAx val="83837312"/>
        <c:crosses val="autoZero"/>
        <c:auto val="1"/>
        <c:lblAlgn val="ctr"/>
        <c:lblOffset val="100"/>
        <c:noMultiLvlLbl val="0"/>
      </c:catAx>
      <c:valAx>
        <c:axId val="83837312"/>
        <c:scaling>
          <c:orientation val="minMax"/>
          <c:max val="20000000"/>
          <c:min val="0"/>
        </c:scaling>
        <c:delete val="1"/>
        <c:axPos val="l"/>
        <c:numFmt formatCode="#,##0,_);[Red]\(&quot;$&quot;#,##0,\)" sourceLinked="1"/>
        <c:majorTickMark val="none"/>
        <c:minorTickMark val="none"/>
        <c:tickLblPos val="nextTo"/>
        <c:crossAx val="83823232"/>
        <c:crosses val="autoZero"/>
        <c:crossBetween val="between"/>
      </c:valAx>
      <c:spPr>
        <a:noFill/>
        <a:ln w="25400">
          <a:noFill/>
        </a:ln>
      </c:spPr>
    </c:plotArea>
    <c:plotVisOnly val="1"/>
    <c:dispBlanksAs val="gap"/>
    <c:showDLblsOverMax val="0"/>
  </c:chart>
  <c:externalData r:id="rId1">
    <c:autoUpdate val="0"/>
  </c:externalData>
</c:chartSpace>
</file>

<file path=ppt/drawings/_rels/vmlDrawing1.vml.rels><?xml version="1.0" encoding="UTF-8" standalone="yes"?>
<Relationships xmlns="http://schemas.openxmlformats.org/package/2006/relationships"><Relationship Id="rId1" Type="http://schemas.openxmlformats.org/officeDocument/2006/relationships/image" Target="../media/image6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41968" cy="465296"/>
          </a:xfrm>
          <a:prstGeom prst="rect">
            <a:avLst/>
          </a:prstGeom>
        </p:spPr>
        <p:txBody>
          <a:bodyPr vert="horz" lIns="93287" tIns="46644" rIns="93287" bIns="46644" rtlCol="0"/>
          <a:lstStyle>
            <a:lvl1pPr algn="l">
              <a:defRPr sz="1200"/>
            </a:lvl1pPr>
          </a:lstStyle>
          <a:p>
            <a:endParaRPr dirty="0"/>
          </a:p>
        </p:txBody>
      </p:sp>
      <p:sp>
        <p:nvSpPr>
          <p:cNvPr id="3" name="Date Placeholder 2"/>
          <p:cNvSpPr>
            <a:spLocks noGrp="1"/>
          </p:cNvSpPr>
          <p:nvPr>
            <p:ph type="dt" sz="quarter" idx="1"/>
          </p:nvPr>
        </p:nvSpPr>
        <p:spPr>
          <a:xfrm>
            <a:off x="3976333" y="0"/>
            <a:ext cx="3041968" cy="465296"/>
          </a:xfrm>
          <a:prstGeom prst="rect">
            <a:avLst/>
          </a:prstGeom>
        </p:spPr>
        <p:txBody>
          <a:bodyPr vert="horz" lIns="93287" tIns="46644" rIns="93287" bIns="46644" rtlCol="0"/>
          <a:lstStyle>
            <a:lvl1pPr algn="r">
              <a:defRPr sz="1200"/>
            </a:lvl1pPr>
          </a:lstStyle>
          <a:p>
            <a:fld id="{1E821AA6-70BE-4FDE-A8DC-DB381A688FD8}" type="datetimeFigureOut">
              <a:rPr lang="en-US"/>
              <a:pPr/>
              <a:t>1/17/2018</a:t>
            </a:fld>
            <a:endParaRPr dirty="0"/>
          </a:p>
        </p:txBody>
      </p:sp>
      <p:sp>
        <p:nvSpPr>
          <p:cNvPr id="4" name="Footer Placeholder 3"/>
          <p:cNvSpPr>
            <a:spLocks noGrp="1"/>
          </p:cNvSpPr>
          <p:nvPr>
            <p:ph type="ftr" sz="quarter" idx="2"/>
          </p:nvPr>
        </p:nvSpPr>
        <p:spPr>
          <a:xfrm>
            <a:off x="0" y="8839014"/>
            <a:ext cx="3041968" cy="465296"/>
          </a:xfrm>
          <a:prstGeom prst="rect">
            <a:avLst/>
          </a:prstGeom>
        </p:spPr>
        <p:txBody>
          <a:bodyPr vert="horz" lIns="93287" tIns="46644" rIns="93287" bIns="46644" rtlCol="0" anchor="b"/>
          <a:lstStyle>
            <a:lvl1pPr algn="l">
              <a:defRPr sz="1200"/>
            </a:lvl1pPr>
          </a:lstStyle>
          <a:p>
            <a:endParaRPr dirty="0"/>
          </a:p>
        </p:txBody>
      </p:sp>
      <p:sp>
        <p:nvSpPr>
          <p:cNvPr id="5" name="Slide Number Placeholder 4"/>
          <p:cNvSpPr>
            <a:spLocks noGrp="1"/>
          </p:cNvSpPr>
          <p:nvPr>
            <p:ph type="sldNum" sz="quarter" idx="3"/>
          </p:nvPr>
        </p:nvSpPr>
        <p:spPr>
          <a:xfrm>
            <a:off x="3976333" y="8839014"/>
            <a:ext cx="3041968" cy="465296"/>
          </a:xfrm>
          <a:prstGeom prst="rect">
            <a:avLst/>
          </a:prstGeom>
        </p:spPr>
        <p:txBody>
          <a:bodyPr vert="horz" lIns="93287" tIns="46644" rIns="93287" bIns="46644" rtlCol="0" anchor="b"/>
          <a:lstStyle>
            <a:lvl1pPr algn="r">
              <a:defRPr sz="1200"/>
            </a:lvl1pPr>
          </a:lstStyle>
          <a:p>
            <a:fld id="{197E47EA-D299-42CE-88BF-4E1035596DA5}" type="slidenum">
              <a:rPr/>
              <a:pPr/>
              <a:t>‹#›</a:t>
            </a:fld>
            <a:endParaRPr dirty="0"/>
          </a:p>
        </p:txBody>
      </p:sp>
    </p:spTree>
    <p:extLst>
      <p:ext uri="{BB962C8B-B14F-4D97-AF65-F5344CB8AC3E}">
        <p14:creationId xmlns:p14="http://schemas.microsoft.com/office/powerpoint/2010/main" val="196681185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404813" y="387350"/>
            <a:ext cx="4654550" cy="2619375"/>
          </a:xfrm>
          <a:prstGeom prst="rect">
            <a:avLst/>
          </a:prstGeom>
          <a:noFill/>
          <a:ln w="12700">
            <a:solidFill>
              <a:prstClr val="black"/>
            </a:solidFill>
          </a:ln>
        </p:spPr>
        <p:txBody>
          <a:bodyPr vert="horz" lIns="93287" tIns="46644" rIns="93287" bIns="46644" rtlCol="0" anchor="ctr"/>
          <a:lstStyle/>
          <a:p>
            <a:endParaRPr dirty="0"/>
          </a:p>
        </p:txBody>
      </p:sp>
      <p:sp>
        <p:nvSpPr>
          <p:cNvPr id="5" name="Notes Placeholder 4"/>
          <p:cNvSpPr>
            <a:spLocks noGrp="1"/>
          </p:cNvSpPr>
          <p:nvPr>
            <p:ph type="body" sz="quarter" idx="3"/>
          </p:nvPr>
        </p:nvSpPr>
        <p:spPr>
          <a:xfrm>
            <a:off x="389996" y="3179525"/>
            <a:ext cx="6239933" cy="5428456"/>
          </a:xfrm>
          <a:prstGeom prst="rect">
            <a:avLst/>
          </a:prstGeom>
        </p:spPr>
        <p:txBody>
          <a:bodyPr vert="horz" lIns="0" tIns="0" rIns="0" bIns="93287" rtlCol="0">
            <a:normAutofit/>
          </a:bodyPr>
          <a:lstStyle/>
          <a:p>
            <a:pPr lvl="0"/>
            <a:r>
              <a:rPr/>
              <a:t>Click to edit Master text styles</a:t>
            </a:r>
          </a:p>
          <a:p>
            <a:pPr lvl="1"/>
            <a:r>
              <a:rPr/>
              <a:t>Second level</a:t>
            </a:r>
          </a:p>
          <a:p>
            <a:pPr lvl="2"/>
            <a:r>
              <a:rPr/>
              <a:t>Third level</a:t>
            </a:r>
          </a:p>
          <a:p>
            <a:pPr lvl="3"/>
            <a:r>
              <a:rPr/>
              <a:t>Fourth level</a:t>
            </a:r>
          </a:p>
          <a:p>
            <a:pPr lvl="4"/>
            <a:r>
              <a:rPr/>
              <a:t>Fifth level</a:t>
            </a:r>
          </a:p>
        </p:txBody>
      </p:sp>
      <p:sp>
        <p:nvSpPr>
          <p:cNvPr id="6" name="Footer Placeholder 5"/>
          <p:cNvSpPr>
            <a:spLocks noGrp="1"/>
          </p:cNvSpPr>
          <p:nvPr>
            <p:ph type="ftr" sz="quarter" idx="4"/>
          </p:nvPr>
        </p:nvSpPr>
        <p:spPr>
          <a:xfrm>
            <a:off x="389996" y="8763080"/>
            <a:ext cx="4757949" cy="231033"/>
          </a:xfrm>
          <a:prstGeom prst="rect">
            <a:avLst/>
          </a:prstGeom>
        </p:spPr>
        <p:txBody>
          <a:bodyPr vert="horz" lIns="93287" tIns="46644" rIns="93287" bIns="46644" rtlCol="0" anchor="b"/>
          <a:lstStyle>
            <a:lvl1pPr algn="l">
              <a:defRPr sz="1200"/>
            </a:lvl1pPr>
          </a:lstStyle>
          <a:p>
            <a:endParaRPr dirty="0"/>
          </a:p>
        </p:txBody>
      </p:sp>
      <p:sp>
        <p:nvSpPr>
          <p:cNvPr id="7" name="Slide Number Placeholder 6"/>
          <p:cNvSpPr>
            <a:spLocks noGrp="1"/>
          </p:cNvSpPr>
          <p:nvPr>
            <p:ph type="sldNum" sz="quarter" idx="5"/>
          </p:nvPr>
        </p:nvSpPr>
        <p:spPr>
          <a:xfrm>
            <a:off x="5849937" y="8763080"/>
            <a:ext cx="779992" cy="231033"/>
          </a:xfrm>
          <a:prstGeom prst="rect">
            <a:avLst/>
          </a:prstGeom>
        </p:spPr>
        <p:txBody>
          <a:bodyPr vert="horz" lIns="93287" tIns="46644" rIns="93287" bIns="46644" rtlCol="0" anchor="b"/>
          <a:lstStyle>
            <a:lvl1pPr algn="r">
              <a:defRPr sz="1200"/>
            </a:lvl1pPr>
          </a:lstStyle>
          <a:p>
            <a:fld id="{8C72D9AE-7182-4680-8F79-479C4181FF08}" type="slidenum">
              <a:rPr/>
              <a:pPr/>
              <a:t>‹#›</a:t>
            </a:fld>
            <a:endParaRPr dirty="0"/>
          </a:p>
        </p:txBody>
      </p:sp>
    </p:spTree>
    <p:extLst>
      <p:ext uri="{BB962C8B-B14F-4D97-AF65-F5344CB8AC3E}">
        <p14:creationId xmlns:p14="http://schemas.microsoft.com/office/powerpoint/2010/main" val="973114905"/>
      </p:ext>
    </p:extLst>
  </p:cSld>
  <p:clrMap bg1="lt1" tx1="dk1" bg2="lt2" tx2="dk2" accent1="accent1" accent2="accent2" accent3="accent3" accent4="accent4" accent5="accent5" accent6="accent6" hlink="hlink" folHlink="folHlink"/>
  <p:notesStyle>
    <a:lvl1pPr marL="0" algn="l" defTabSz="914257" rtl="0" eaLnBrk="1" latinLnBrk="0" hangingPunct="1">
      <a:spcBef>
        <a:spcPts val="600"/>
      </a:spcBef>
      <a:defRPr sz="1100" kern="1200">
        <a:solidFill>
          <a:schemeClr val="tx1"/>
        </a:solidFill>
        <a:latin typeface="+mn-lt"/>
        <a:ea typeface="+mn-ea"/>
        <a:cs typeface="+mn-cs"/>
      </a:defRPr>
    </a:lvl1pPr>
    <a:lvl2pPr marL="228565" indent="-114282" algn="l" defTabSz="914257" rtl="0" eaLnBrk="1" latinLnBrk="0" hangingPunct="1">
      <a:spcBef>
        <a:spcPts val="600"/>
      </a:spcBef>
      <a:buFont typeface="Arial" panose="020B0604020202020204" pitchFamily="34" charset="0"/>
      <a:buChar char="•"/>
      <a:defRPr sz="1100" kern="1200">
        <a:solidFill>
          <a:schemeClr val="tx1"/>
        </a:solidFill>
        <a:latin typeface="+mn-lt"/>
        <a:ea typeface="+mn-ea"/>
        <a:cs typeface="+mn-cs"/>
      </a:defRPr>
    </a:lvl2pPr>
    <a:lvl3pPr marL="399989" indent="-114282" algn="l" defTabSz="914257" rtl="0" eaLnBrk="1" latinLnBrk="0" hangingPunct="1">
      <a:spcBef>
        <a:spcPts val="600"/>
      </a:spcBef>
      <a:buFont typeface="Arial" panose="020B0604020202020204" pitchFamily="34" charset="0"/>
      <a:buChar char="–"/>
      <a:defRPr sz="900" kern="1200">
        <a:solidFill>
          <a:schemeClr val="tx1"/>
        </a:solidFill>
        <a:latin typeface="+mn-lt"/>
        <a:ea typeface="+mn-ea"/>
        <a:cs typeface="+mn-cs"/>
      </a:defRPr>
    </a:lvl3pPr>
    <a:lvl4pPr marL="571411" indent="-114282" algn="l" defTabSz="914257" rtl="0" eaLnBrk="1" latinLnBrk="0" hangingPunct="1">
      <a:spcBef>
        <a:spcPts val="600"/>
      </a:spcBef>
      <a:buFont typeface="Arial" panose="020B0604020202020204" pitchFamily="34" charset="0"/>
      <a:buChar char="•"/>
      <a:defRPr sz="900" kern="1200">
        <a:solidFill>
          <a:schemeClr val="tx1"/>
        </a:solidFill>
        <a:latin typeface="+mn-lt"/>
        <a:ea typeface="+mn-ea"/>
        <a:cs typeface="+mn-cs"/>
      </a:defRPr>
    </a:lvl4pPr>
    <a:lvl5pPr marL="742834" indent="-114282" algn="l" defTabSz="914257" rtl="0" eaLnBrk="1" latinLnBrk="0" hangingPunct="1">
      <a:spcBef>
        <a:spcPts val="600"/>
      </a:spcBef>
      <a:buFont typeface="Arial" panose="020B0604020202020204" pitchFamily="34" charset="0"/>
      <a:buChar char="–"/>
      <a:defRPr sz="800" kern="1200">
        <a:solidFill>
          <a:schemeClr val="tx1"/>
        </a:solidFill>
        <a:latin typeface="+mn-lt"/>
        <a:ea typeface="+mn-ea"/>
        <a:cs typeface="+mn-cs"/>
      </a:defRPr>
    </a:lvl5pPr>
    <a:lvl6pPr marL="2285646" algn="l" defTabSz="914257" rtl="0" eaLnBrk="1" latinLnBrk="0" hangingPunct="1">
      <a:defRPr sz="1200" kern="1200">
        <a:solidFill>
          <a:schemeClr val="tx1"/>
        </a:solidFill>
        <a:latin typeface="+mn-lt"/>
        <a:ea typeface="+mn-ea"/>
        <a:cs typeface="+mn-cs"/>
      </a:defRPr>
    </a:lvl6pPr>
    <a:lvl7pPr marL="2742774" algn="l" defTabSz="914257" rtl="0" eaLnBrk="1" latinLnBrk="0" hangingPunct="1">
      <a:defRPr sz="1200" kern="1200">
        <a:solidFill>
          <a:schemeClr val="tx1"/>
        </a:solidFill>
        <a:latin typeface="+mn-lt"/>
        <a:ea typeface="+mn-ea"/>
        <a:cs typeface="+mn-cs"/>
      </a:defRPr>
    </a:lvl7pPr>
    <a:lvl8pPr marL="3199904" algn="l" defTabSz="914257" rtl="0" eaLnBrk="1" latinLnBrk="0" hangingPunct="1">
      <a:defRPr sz="1200" kern="1200">
        <a:solidFill>
          <a:schemeClr val="tx1"/>
        </a:solidFill>
        <a:latin typeface="+mn-lt"/>
        <a:ea typeface="+mn-ea"/>
        <a:cs typeface="+mn-cs"/>
      </a:defRPr>
    </a:lvl8pPr>
    <a:lvl9pPr marL="3657033" algn="l" defTabSz="914257"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C72D9AE-7182-4680-8F79-479C4181FF08}" type="slidenum">
              <a:rPr lang="en-US" smtClean="0"/>
              <a:pPr/>
              <a:t>4</a:t>
            </a:fld>
            <a:endParaRPr lang="en-US" dirty="0"/>
          </a:p>
        </p:txBody>
      </p:sp>
    </p:spTree>
    <p:extLst>
      <p:ext uri="{BB962C8B-B14F-4D97-AF65-F5344CB8AC3E}">
        <p14:creationId xmlns:p14="http://schemas.microsoft.com/office/powerpoint/2010/main" val="28338933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Assumptions:</a:t>
            </a:r>
          </a:p>
          <a:p>
            <a:r>
              <a:rPr lang="en-US" dirty="0" smtClean="0"/>
              <a:t>DB Support:</a:t>
            </a:r>
            <a:r>
              <a:rPr lang="en-US" baseline="0" dirty="0" smtClean="0"/>
              <a:t> $14k</a:t>
            </a:r>
          </a:p>
          <a:p>
            <a:r>
              <a:rPr lang="en-US" baseline="0" dirty="0" smtClean="0"/>
              <a:t>App Support: $60k</a:t>
            </a:r>
          </a:p>
          <a:p>
            <a:r>
              <a:rPr lang="en-US" baseline="0" dirty="0" smtClean="0"/>
              <a:t>Annual Rev: $250 M</a:t>
            </a:r>
          </a:p>
          <a:p>
            <a:r>
              <a:rPr lang="en-US" baseline="0" dirty="0" smtClean="0"/>
              <a:t>Revenue Growth: 5%</a:t>
            </a:r>
          </a:p>
          <a:p>
            <a:r>
              <a:rPr lang="en-US" baseline="0" dirty="0" smtClean="0"/>
              <a:t>% of Growth Tied to Cloud Initiatives: 10%</a:t>
            </a:r>
          </a:p>
          <a:p>
            <a:r>
              <a:rPr lang="en-US" baseline="0" dirty="0" smtClean="0"/>
              <a:t># Additional Days to Deploy On-</a:t>
            </a:r>
            <a:r>
              <a:rPr lang="en-US" baseline="0" dirty="0" err="1" smtClean="0"/>
              <a:t>prem</a:t>
            </a:r>
            <a:r>
              <a:rPr lang="en-US" baseline="0" dirty="0" smtClean="0"/>
              <a:t>: 24</a:t>
            </a:r>
          </a:p>
          <a:p>
            <a:r>
              <a:rPr lang="en-US" baseline="0" dirty="0" smtClean="0"/>
              <a:t>On-</a:t>
            </a:r>
            <a:r>
              <a:rPr lang="en-US" baseline="0" dirty="0" err="1" smtClean="0"/>
              <a:t>prem</a:t>
            </a:r>
            <a:r>
              <a:rPr lang="en-US" baseline="0" dirty="0" smtClean="0"/>
              <a:t> Availability: 99.7%</a:t>
            </a:r>
          </a:p>
          <a:p>
            <a:r>
              <a:rPr lang="en-US" baseline="0" dirty="0" smtClean="0"/>
              <a:t>Admin Salary: $90k</a:t>
            </a:r>
          </a:p>
          <a:p>
            <a:r>
              <a:rPr lang="en-US" baseline="0" dirty="0" smtClean="0"/>
              <a:t>Developer Salary: $120k</a:t>
            </a:r>
          </a:p>
          <a:p>
            <a:r>
              <a:rPr lang="en-US" dirty="0" smtClean="0"/>
              <a:t>Discounts:</a:t>
            </a:r>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5</a:t>
            </a:fld>
            <a:endParaRPr lang="en-US" dirty="0"/>
          </a:p>
        </p:txBody>
      </p:sp>
    </p:spTree>
    <p:extLst>
      <p:ext uri="{BB962C8B-B14F-4D97-AF65-F5344CB8AC3E}">
        <p14:creationId xmlns:p14="http://schemas.microsoft.com/office/powerpoint/2010/main" val="15415422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Assumptions:</a:t>
            </a:r>
          </a:p>
          <a:p>
            <a:r>
              <a:rPr lang="en-US" dirty="0" smtClean="0"/>
              <a:t>DB Support:</a:t>
            </a:r>
            <a:r>
              <a:rPr lang="en-US" baseline="0" dirty="0" smtClean="0"/>
              <a:t> $55k</a:t>
            </a:r>
          </a:p>
          <a:p>
            <a:r>
              <a:rPr lang="en-US" baseline="0" dirty="0" smtClean="0"/>
              <a:t>App Support: $140k</a:t>
            </a:r>
          </a:p>
          <a:p>
            <a:r>
              <a:rPr lang="en-US" baseline="0" dirty="0" smtClean="0"/>
              <a:t>Annual Rev: $750 M</a:t>
            </a:r>
          </a:p>
          <a:p>
            <a:r>
              <a:rPr lang="en-US" baseline="0" dirty="0" smtClean="0"/>
              <a:t>Revenue Growth: 5%</a:t>
            </a:r>
          </a:p>
          <a:p>
            <a:r>
              <a:rPr lang="en-US" baseline="0" dirty="0" smtClean="0"/>
              <a:t>% of Growth Tied to Cloud Initiatives: 5%</a:t>
            </a:r>
          </a:p>
          <a:p>
            <a:r>
              <a:rPr lang="en-US" baseline="0" dirty="0" smtClean="0"/>
              <a:t># Additional Days to Deploy On-</a:t>
            </a:r>
            <a:r>
              <a:rPr lang="en-US" baseline="0" dirty="0" err="1" smtClean="0"/>
              <a:t>prem</a:t>
            </a:r>
            <a:r>
              <a:rPr lang="en-US" baseline="0" dirty="0" smtClean="0"/>
              <a:t>: 15</a:t>
            </a:r>
          </a:p>
          <a:p>
            <a:r>
              <a:rPr lang="en-US" baseline="0" dirty="0" smtClean="0"/>
              <a:t>On-</a:t>
            </a:r>
            <a:r>
              <a:rPr lang="en-US" baseline="0" dirty="0" err="1" smtClean="0"/>
              <a:t>prem</a:t>
            </a:r>
            <a:r>
              <a:rPr lang="en-US" baseline="0" dirty="0" smtClean="0"/>
              <a:t> Availability: 99.7%</a:t>
            </a:r>
          </a:p>
          <a:p>
            <a:r>
              <a:rPr lang="en-US" baseline="0" dirty="0" smtClean="0"/>
              <a:t>Admin Salary: $90k</a:t>
            </a:r>
          </a:p>
          <a:p>
            <a:r>
              <a:rPr lang="en-US" baseline="0" dirty="0" smtClean="0"/>
              <a:t>Developer Salary: $120k</a:t>
            </a:r>
          </a:p>
          <a:p>
            <a:r>
              <a:rPr lang="en-US" dirty="0" smtClean="0"/>
              <a:t>Discounts:</a:t>
            </a:r>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6</a:t>
            </a:fld>
            <a:endParaRPr lang="en-US" dirty="0"/>
          </a:p>
        </p:txBody>
      </p:sp>
    </p:spTree>
    <p:extLst>
      <p:ext uri="{BB962C8B-B14F-4D97-AF65-F5344CB8AC3E}">
        <p14:creationId xmlns:p14="http://schemas.microsoft.com/office/powerpoint/2010/main" val="15415422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Assumptions:</a:t>
            </a:r>
          </a:p>
          <a:p>
            <a:r>
              <a:rPr lang="en-US" dirty="0" smtClean="0"/>
              <a:t>DB Support:</a:t>
            </a:r>
            <a:r>
              <a:rPr lang="en-US" baseline="0" dirty="0" smtClean="0"/>
              <a:t> $300k</a:t>
            </a:r>
          </a:p>
          <a:p>
            <a:r>
              <a:rPr lang="en-US" baseline="0" dirty="0" smtClean="0"/>
              <a:t>App Support: $600k</a:t>
            </a:r>
          </a:p>
          <a:p>
            <a:r>
              <a:rPr lang="en-US" baseline="0" dirty="0" smtClean="0"/>
              <a:t>Annual Rev: $5 B</a:t>
            </a:r>
          </a:p>
          <a:p>
            <a:r>
              <a:rPr lang="en-US" baseline="0" dirty="0" smtClean="0"/>
              <a:t>Revenue Growth: 3%</a:t>
            </a:r>
          </a:p>
          <a:p>
            <a:r>
              <a:rPr lang="en-US" baseline="0" dirty="0" smtClean="0"/>
              <a:t>% of Growth Tied to Cloud Initiatives: 10%</a:t>
            </a:r>
          </a:p>
          <a:p>
            <a:r>
              <a:rPr lang="en-US" baseline="0" dirty="0" smtClean="0"/>
              <a:t># Additional Days to Deploy On-</a:t>
            </a:r>
            <a:r>
              <a:rPr lang="en-US" baseline="0" dirty="0" err="1" smtClean="0"/>
              <a:t>prem</a:t>
            </a:r>
            <a:r>
              <a:rPr lang="en-US" baseline="0" dirty="0" smtClean="0"/>
              <a:t>: 15</a:t>
            </a:r>
          </a:p>
          <a:p>
            <a:r>
              <a:rPr lang="en-US" baseline="0" dirty="0" smtClean="0"/>
              <a:t>On-</a:t>
            </a:r>
            <a:r>
              <a:rPr lang="en-US" baseline="0" dirty="0" err="1" smtClean="0"/>
              <a:t>prem</a:t>
            </a:r>
            <a:r>
              <a:rPr lang="en-US" baseline="0" dirty="0" smtClean="0"/>
              <a:t> Availability: 99.9%</a:t>
            </a:r>
          </a:p>
          <a:p>
            <a:r>
              <a:rPr lang="en-US" baseline="0" dirty="0" smtClean="0"/>
              <a:t>Admin Salary: $100k</a:t>
            </a:r>
          </a:p>
          <a:p>
            <a:r>
              <a:rPr lang="en-US" baseline="0" dirty="0" smtClean="0"/>
              <a:t>Developer Salary: $120k</a:t>
            </a:r>
          </a:p>
          <a:p>
            <a:r>
              <a:rPr lang="en-US" dirty="0" smtClean="0"/>
              <a:t>Discounts: IaaS:</a:t>
            </a:r>
            <a:r>
              <a:rPr lang="en-US" baseline="0" dirty="0" smtClean="0"/>
              <a:t> 10%, </a:t>
            </a:r>
            <a:r>
              <a:rPr lang="en-US" baseline="0" dirty="0" err="1" smtClean="0"/>
              <a:t>ExaCS</a:t>
            </a:r>
            <a:r>
              <a:rPr lang="en-US" baseline="0" dirty="0" smtClean="0"/>
              <a:t>: 30%</a:t>
            </a:r>
            <a:endParaRPr lang="en-US" dirty="0"/>
          </a:p>
        </p:txBody>
      </p:sp>
      <p:sp>
        <p:nvSpPr>
          <p:cNvPr id="4" name="Slide Number Placeholder 3"/>
          <p:cNvSpPr>
            <a:spLocks noGrp="1"/>
          </p:cNvSpPr>
          <p:nvPr>
            <p:ph type="sldNum" sz="quarter" idx="10"/>
          </p:nvPr>
        </p:nvSpPr>
        <p:spPr/>
        <p:txBody>
          <a:bodyPr/>
          <a:lstStyle/>
          <a:p>
            <a:pPr marL="0" marR="0" lvl="0" indent="0" algn="r" defTabSz="914257" rtl="0" eaLnBrk="1" fontAlgn="auto" latinLnBrk="0" hangingPunct="1">
              <a:lnSpc>
                <a:spcPct val="100000"/>
              </a:lnSpc>
              <a:spcBef>
                <a:spcPts val="0"/>
              </a:spcBef>
              <a:spcAft>
                <a:spcPts val="0"/>
              </a:spcAft>
              <a:buClrTx/>
              <a:buSzTx/>
              <a:buFontTx/>
              <a:buNone/>
              <a:tabLst/>
              <a:defRPr/>
            </a:pPr>
            <a:fld id="{8C72D9AE-7182-4680-8F79-479C4181FF08}" type="slidenum">
              <a:rPr kumimoji="0" lang="en-US" sz="1200" b="0" i="0" u="none" strike="noStrike" kern="1200" cap="none" spc="0" normalizeH="0" baseline="0" noProof="0" smtClean="0">
                <a:ln>
                  <a:noFill/>
                </a:ln>
                <a:solidFill>
                  <a:srgbClr val="5F5F5F"/>
                </a:solidFill>
                <a:effectLst/>
                <a:uLnTx/>
                <a:uFillTx/>
                <a:latin typeface="Calibri"/>
                <a:ea typeface="+mn-ea"/>
                <a:cs typeface="+mn-cs"/>
              </a:rPr>
              <a:pPr marL="0" marR="0" lvl="0" indent="0" algn="r" defTabSz="914257"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srgbClr val="5F5F5F"/>
              </a:solidFill>
              <a:effectLst/>
              <a:uLnTx/>
              <a:uFillTx/>
              <a:latin typeface="Calibri"/>
              <a:ea typeface="+mn-ea"/>
              <a:cs typeface="+mn-cs"/>
            </a:endParaRPr>
          </a:p>
        </p:txBody>
      </p:sp>
    </p:spTree>
    <p:extLst>
      <p:ext uri="{BB962C8B-B14F-4D97-AF65-F5344CB8AC3E}">
        <p14:creationId xmlns:p14="http://schemas.microsoft.com/office/powerpoint/2010/main" val="204411519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Master" Target="../slideMasters/slideMaster1.xml"/><Relationship Id="rId1" Type="http://schemas.openxmlformats.org/officeDocument/2006/relationships/themeOverride" Target="../theme/themeOverride4.xml"/><Relationship Id="rId5" Type="http://schemas.openxmlformats.org/officeDocument/2006/relationships/image" Target="../media/image1.png"/><Relationship Id="rId4" Type="http://schemas.openxmlformats.org/officeDocument/2006/relationships/image" Target="../media/image6.jpe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hemeOverride" Target="../theme/themeOverride1.xml"/><Relationship Id="rId5" Type="http://schemas.openxmlformats.org/officeDocument/2006/relationships/image" Target="../media/image1.png"/><Relationship Id="rId4" Type="http://schemas.openxmlformats.org/officeDocument/2006/relationships/image" Target="../media/image3.jpe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slideMaster" Target="../slideMasters/slideMaster1.xml"/><Relationship Id="rId1" Type="http://schemas.openxmlformats.org/officeDocument/2006/relationships/themeOverride" Target="../theme/themeOverride5.xml"/><Relationship Id="rId4" Type="http://schemas.openxmlformats.org/officeDocument/2006/relationships/image" Target="../media/image1.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hemeOverride" Target="../theme/themeOverride2.xml"/><Relationship Id="rId4" Type="http://schemas.openxmlformats.org/officeDocument/2006/relationships/image" Target="../media/image1.png"/></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5.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hemeOverride" Target="../theme/themeOverride3.xml"/><Relationship Id="rId4" Type="http://schemas.openxmlformats.org/officeDocument/2006/relationships/image" Target="../media/image1.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e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e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e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slideMaster" Target="../slideMasters/slideMaster2.xml"/><Relationship Id="rId1" Type="http://schemas.openxmlformats.org/officeDocument/2006/relationships/themeOverride" Target="../theme/themeOverride6.xml"/><Relationship Id="rId4" Type="http://schemas.openxmlformats.org/officeDocument/2006/relationships/image" Target="../media/image21.png"/></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slideMaster" Target="../slideMasters/slideMaster3.xml"/><Relationship Id="rId1" Type="http://schemas.openxmlformats.org/officeDocument/2006/relationships/themeOverride" Target="../theme/themeOverride7.xml"/><Relationship Id="rId4" Type="http://schemas.openxmlformats.org/officeDocument/2006/relationships/image" Target="../media/image21.png"/></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slideMaster" Target="../slideMasters/slideMaster4.xml"/><Relationship Id="rId1" Type="http://schemas.openxmlformats.org/officeDocument/2006/relationships/themeOverride" Target="../theme/themeOverride8.xml"/><Relationship Id="rId4" Type="http://schemas.openxmlformats.org/officeDocument/2006/relationships/image" Target="../media/image21.png"/></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without Picture">
    <p:bg>
      <p:bgPr>
        <a:solidFill>
          <a:schemeClr val="bg2"/>
        </a:solidFill>
        <a:effectLst/>
      </p:bgPr>
    </p:bg>
    <p:spTree>
      <p:nvGrpSpPr>
        <p:cNvPr id="1" name=""/>
        <p:cNvGrpSpPr/>
        <p:nvPr/>
      </p:nvGrpSpPr>
      <p:grpSpPr>
        <a:xfrm>
          <a:off x="0" y="0"/>
          <a:ext cx="0" cy="0"/>
          <a:chOff x="0" y="0"/>
          <a:chExt cx="0" cy="0"/>
        </a:xfrm>
      </p:grpSpPr>
      <p:sp>
        <p:nvSpPr>
          <p:cNvPr id="5" name="TextBox 4"/>
          <p:cNvSpPr txBox="1"/>
          <p:nvPr/>
        </p:nvSpPr>
        <p:spPr>
          <a:xfrm>
            <a:off x="5988614" y="6555329"/>
            <a:ext cx="2789040" cy="184149"/>
          </a:xfrm>
          <a:prstGeom prst="rect">
            <a:avLst/>
          </a:prstGeom>
          <a:noFill/>
        </p:spPr>
        <p:txBody>
          <a:bodyPr wrap="none" lIns="0" tIns="0" rIns="0" bIns="0" anchor="ctr"/>
          <a:lstStyle>
            <a:lvl1pPr defTabSz="684213" eaLnBrk="0" hangingPunct="0">
              <a:defRPr>
                <a:solidFill>
                  <a:schemeClr val="tx1"/>
                </a:solidFill>
                <a:latin typeface="Arial" charset="0"/>
                <a:ea typeface="ＭＳ Ｐゴシック" charset="0"/>
                <a:cs typeface="Arial" charset="0"/>
              </a:defRPr>
            </a:lvl1pPr>
            <a:lvl2pPr marL="742950" indent="-285750" defTabSz="684213" eaLnBrk="0" hangingPunct="0">
              <a:defRPr>
                <a:solidFill>
                  <a:schemeClr val="tx1"/>
                </a:solidFill>
                <a:latin typeface="Arial" charset="0"/>
                <a:ea typeface="Arial" charset="0"/>
                <a:cs typeface="Arial" charset="0"/>
              </a:defRPr>
            </a:lvl2pPr>
            <a:lvl3pPr marL="1143000" indent="-228600" defTabSz="684213" eaLnBrk="0" hangingPunct="0">
              <a:defRPr>
                <a:solidFill>
                  <a:schemeClr val="tx1"/>
                </a:solidFill>
                <a:latin typeface="Arial" charset="0"/>
                <a:ea typeface="Arial" charset="0"/>
                <a:cs typeface="Arial" charset="0"/>
              </a:defRPr>
            </a:lvl3pPr>
            <a:lvl4pPr marL="1600200" indent="-228600" defTabSz="684213" eaLnBrk="0" hangingPunct="0">
              <a:defRPr>
                <a:solidFill>
                  <a:schemeClr val="tx1"/>
                </a:solidFill>
                <a:latin typeface="Arial" charset="0"/>
                <a:ea typeface="Arial" charset="0"/>
                <a:cs typeface="Arial" charset="0"/>
              </a:defRPr>
            </a:lvl4pPr>
            <a:lvl5pPr marL="2057400" indent="-228600" defTabSz="684213" eaLnBrk="0" hangingPunct="0">
              <a:defRPr>
                <a:solidFill>
                  <a:schemeClr val="tx1"/>
                </a:solidFill>
                <a:latin typeface="Arial" charset="0"/>
                <a:ea typeface="Arial" charset="0"/>
                <a:cs typeface="Arial" charset="0"/>
              </a:defRPr>
            </a:lvl5pPr>
            <a:lvl6pPr marL="2514600" indent="-228600" defTabSz="684213" eaLnBrk="0" fontAlgn="base" hangingPunct="0">
              <a:spcBef>
                <a:spcPct val="0"/>
              </a:spcBef>
              <a:spcAft>
                <a:spcPct val="0"/>
              </a:spcAft>
              <a:defRPr>
                <a:solidFill>
                  <a:schemeClr val="tx1"/>
                </a:solidFill>
                <a:latin typeface="Arial" charset="0"/>
                <a:ea typeface="Arial" charset="0"/>
                <a:cs typeface="Arial" charset="0"/>
              </a:defRPr>
            </a:lvl6pPr>
            <a:lvl7pPr marL="2971800" indent="-228600" defTabSz="684213" eaLnBrk="0" fontAlgn="base" hangingPunct="0">
              <a:spcBef>
                <a:spcPct val="0"/>
              </a:spcBef>
              <a:spcAft>
                <a:spcPct val="0"/>
              </a:spcAft>
              <a:defRPr>
                <a:solidFill>
                  <a:schemeClr val="tx1"/>
                </a:solidFill>
                <a:latin typeface="Arial" charset="0"/>
                <a:ea typeface="Arial" charset="0"/>
                <a:cs typeface="Arial" charset="0"/>
              </a:defRPr>
            </a:lvl7pPr>
            <a:lvl8pPr marL="3429000" indent="-228600" defTabSz="684213" eaLnBrk="0" fontAlgn="base" hangingPunct="0">
              <a:spcBef>
                <a:spcPct val="0"/>
              </a:spcBef>
              <a:spcAft>
                <a:spcPct val="0"/>
              </a:spcAft>
              <a:defRPr>
                <a:solidFill>
                  <a:schemeClr val="tx1"/>
                </a:solidFill>
                <a:latin typeface="Arial" charset="0"/>
                <a:ea typeface="Arial" charset="0"/>
                <a:cs typeface="Arial" charset="0"/>
              </a:defRPr>
            </a:lvl8pPr>
            <a:lvl9pPr marL="3886200" indent="-228600" defTabSz="684213" eaLnBrk="0" fontAlgn="base" hangingPunct="0">
              <a:spcBef>
                <a:spcPct val="0"/>
              </a:spcBef>
              <a:spcAft>
                <a:spcPct val="0"/>
              </a:spcAft>
              <a:defRPr>
                <a:solidFill>
                  <a:schemeClr val="tx1"/>
                </a:solidFill>
                <a:latin typeface="Arial" charset="0"/>
                <a:ea typeface="Arial" charset="0"/>
                <a:cs typeface="Arial" charset="0"/>
              </a:defRPr>
            </a:lvl9pPr>
          </a:lstStyle>
          <a:p>
            <a:pPr eaLnBrk="1" fontAlgn="base" hangingPunct="1">
              <a:spcBef>
                <a:spcPct val="0"/>
              </a:spcBef>
              <a:spcAft>
                <a:spcPct val="0"/>
              </a:spcAft>
              <a:defRPr/>
            </a:pPr>
            <a:r>
              <a:rPr lang="en-US" sz="800" dirty="0" smtClean="0">
                <a:solidFill>
                  <a:srgbClr val="9F9F9F"/>
                </a:solidFill>
                <a:latin typeface="Calibri" charset="0"/>
              </a:rPr>
              <a:t>Copyright © 2016 Oracle and/or its affiliates. All rights reserved.  |</a:t>
            </a:r>
          </a:p>
        </p:txBody>
      </p:sp>
      <p:pic>
        <p:nvPicPr>
          <p:cNvPr id="6" name="Oracle red badge logo" descr="Oracle logo in white on red staging background"/>
          <p:cNvPicPr>
            <a:picLocks noChangeAspect="1"/>
          </p:cNvPicPr>
          <p:nvPr/>
        </p:nvPicPr>
        <p:blipFill>
          <a:blip r:embed="rId2" cstate="email">
            <a:extLst>
              <a:ext uri="{28A0092B-C50C-407E-A947-70E740481C1C}">
                <a14:useLocalDpi xmlns:a14="http://schemas.microsoft.com/office/drawing/2010/main" val="0"/>
              </a:ext>
            </a:extLst>
          </a:blip>
          <a:srcRect/>
          <a:stretch>
            <a:fillRect/>
          </a:stretch>
        </p:blipFill>
        <p:spPr bwMode="ltGray">
          <a:xfrm>
            <a:off x="531148" y="6263407"/>
            <a:ext cx="1623060" cy="594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532006" y="739974"/>
            <a:ext cx="11125199" cy="1470025"/>
          </a:xfrm>
        </p:spPr>
        <p:txBody>
          <a:bodyPr/>
          <a:lstStyle>
            <a:lvl1pPr>
              <a:lnSpc>
                <a:spcPct val="80000"/>
              </a:lnSpc>
              <a:defRPr sz="4800"/>
            </a:lvl1pPr>
          </a:lstStyle>
          <a:p>
            <a:r>
              <a:rPr lang="en-US" smtClean="0"/>
              <a:t>Click to edit Master title style</a:t>
            </a:r>
            <a:endParaRPr dirty="0"/>
          </a:p>
        </p:txBody>
      </p:sp>
      <p:sp>
        <p:nvSpPr>
          <p:cNvPr id="3" name="Subtitle 2"/>
          <p:cNvSpPr>
            <a:spLocks noGrp="1"/>
          </p:cNvSpPr>
          <p:nvPr>
            <p:ph type="subTitle" idx="1"/>
          </p:nvPr>
        </p:nvSpPr>
        <p:spPr>
          <a:xfrm>
            <a:off x="531763" y="2286000"/>
            <a:ext cx="11126648" cy="914400"/>
          </a:xfrm>
        </p:spPr>
        <p:txBody>
          <a:bodyPr>
            <a:noAutofit/>
          </a:bodyPr>
          <a:lstStyle>
            <a:lvl1pPr marL="0" indent="0" algn="l">
              <a:spcBef>
                <a:spcPts val="0"/>
              </a:spcBef>
              <a:buNone/>
              <a:defRPr sz="2400" b="1">
                <a:solidFill>
                  <a:schemeClr val="tx1"/>
                </a:solidFill>
              </a:defRPr>
            </a:lvl1pPr>
            <a:lvl2pPr marL="454369" indent="0" algn="ctr">
              <a:buNone/>
              <a:defRPr>
                <a:solidFill>
                  <a:schemeClr val="tx1">
                    <a:tint val="75000"/>
                  </a:schemeClr>
                </a:solidFill>
              </a:defRPr>
            </a:lvl2pPr>
            <a:lvl3pPr marL="908850" indent="0" algn="ctr">
              <a:buNone/>
              <a:defRPr>
                <a:solidFill>
                  <a:schemeClr val="tx1">
                    <a:tint val="75000"/>
                  </a:schemeClr>
                </a:solidFill>
              </a:defRPr>
            </a:lvl3pPr>
            <a:lvl4pPr marL="1363298" indent="0" algn="ctr">
              <a:buNone/>
              <a:defRPr>
                <a:solidFill>
                  <a:schemeClr val="tx1">
                    <a:tint val="75000"/>
                  </a:schemeClr>
                </a:solidFill>
              </a:defRPr>
            </a:lvl4pPr>
            <a:lvl5pPr marL="1817698" indent="0" algn="ctr">
              <a:buNone/>
              <a:defRPr>
                <a:solidFill>
                  <a:schemeClr val="tx1">
                    <a:tint val="75000"/>
                  </a:schemeClr>
                </a:solidFill>
              </a:defRPr>
            </a:lvl5pPr>
            <a:lvl6pPr marL="2272076" indent="0" algn="ctr">
              <a:buNone/>
              <a:defRPr>
                <a:solidFill>
                  <a:schemeClr val="tx1">
                    <a:tint val="75000"/>
                  </a:schemeClr>
                </a:solidFill>
              </a:defRPr>
            </a:lvl6pPr>
            <a:lvl7pPr marL="2726546" indent="0" algn="ctr">
              <a:buNone/>
              <a:defRPr>
                <a:solidFill>
                  <a:schemeClr val="tx1">
                    <a:tint val="75000"/>
                  </a:schemeClr>
                </a:solidFill>
              </a:defRPr>
            </a:lvl7pPr>
            <a:lvl8pPr marL="3180997" indent="0" algn="ctr">
              <a:buNone/>
              <a:defRPr>
                <a:solidFill>
                  <a:schemeClr val="tx1">
                    <a:tint val="75000"/>
                  </a:schemeClr>
                </a:solidFill>
              </a:defRPr>
            </a:lvl8pPr>
            <a:lvl9pPr marL="3635393" indent="0" algn="ctr">
              <a:buNone/>
              <a:defRPr>
                <a:solidFill>
                  <a:schemeClr val="tx1">
                    <a:tint val="75000"/>
                  </a:schemeClr>
                </a:solidFill>
              </a:defRPr>
            </a:lvl9pPr>
          </a:lstStyle>
          <a:p>
            <a:r>
              <a:rPr lang="en-US" smtClean="0"/>
              <a:t>Click to edit Master subtitle style</a:t>
            </a:r>
            <a:endParaRPr dirty="0"/>
          </a:p>
        </p:txBody>
      </p:sp>
      <p:sp>
        <p:nvSpPr>
          <p:cNvPr id="13" name="Text Placeholder 12"/>
          <p:cNvSpPr>
            <a:spLocks noGrp="1"/>
          </p:cNvSpPr>
          <p:nvPr>
            <p:ph type="body" sz="quarter" idx="13"/>
          </p:nvPr>
        </p:nvSpPr>
        <p:spPr>
          <a:xfrm>
            <a:off x="532006" y="3429461"/>
            <a:ext cx="11125199"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lang="en-US" smtClean="0"/>
              <a:t>Click to edit Master text styles</a:t>
            </a:r>
          </a:p>
        </p:txBody>
      </p:sp>
      <p:sp>
        <p:nvSpPr>
          <p:cNvPr id="7" name="Date Placeholder 3"/>
          <p:cNvSpPr>
            <a:spLocks noGrp="1"/>
          </p:cNvSpPr>
          <p:nvPr>
            <p:ph type="dt" sz="half" idx="14"/>
          </p:nvPr>
        </p:nvSpPr>
        <p:spPr/>
        <p:txBody>
          <a:bodyPr/>
          <a:lstStyle>
            <a:lvl1pPr>
              <a:defRPr smtClean="0"/>
            </a:lvl1pPr>
          </a:lstStyle>
          <a:p>
            <a:pPr>
              <a:defRPr/>
            </a:pPr>
            <a:endParaRPr lang="en-US" dirty="0"/>
          </a:p>
        </p:txBody>
      </p:sp>
      <p:sp>
        <p:nvSpPr>
          <p:cNvPr id="8" name="Footer Placeholder 4"/>
          <p:cNvSpPr>
            <a:spLocks noGrp="1"/>
          </p:cNvSpPr>
          <p:nvPr>
            <p:ph type="ftr" sz="quarter" idx="15"/>
          </p:nvPr>
        </p:nvSpPr>
        <p:spPr/>
        <p:txBody>
          <a:bodyPr/>
          <a:lstStyle>
            <a:lvl1pPr>
              <a:defRPr/>
            </a:lvl1pPr>
          </a:lstStyle>
          <a:p>
            <a:pPr>
              <a:defRPr/>
            </a:pPr>
            <a:r>
              <a:rPr lang="en-US" dirty="0" smtClean="0">
                <a:solidFill>
                  <a:srgbClr val="5F5F5F">
                    <a:lumMod val="60000"/>
                    <a:lumOff val="40000"/>
                  </a:srgbClr>
                </a:solidFill>
              </a:rPr>
              <a:t>Oracle – Internal/Highly Restricted</a:t>
            </a:r>
            <a:endParaRPr lang="en-US" dirty="0">
              <a:solidFill>
                <a:srgbClr val="5F5F5F">
                  <a:lumMod val="60000"/>
                  <a:lumOff val="40000"/>
                </a:srgbClr>
              </a:solidFill>
            </a:endParaRPr>
          </a:p>
        </p:txBody>
      </p:sp>
      <p:sp>
        <p:nvSpPr>
          <p:cNvPr id="9" name="Slide Number Placeholder 5"/>
          <p:cNvSpPr>
            <a:spLocks noGrp="1"/>
          </p:cNvSpPr>
          <p:nvPr>
            <p:ph type="sldNum" sz="quarter" idx="16"/>
          </p:nvPr>
        </p:nvSpPr>
        <p:spPr>
          <a:xfrm>
            <a:off x="11276782" y="6934203"/>
            <a:ext cx="380901" cy="182033"/>
          </a:xfrm>
        </p:spPr>
        <p:txBody>
          <a:bodyPr/>
          <a:lstStyle>
            <a:lvl1pPr>
              <a:defRPr smtClean="0"/>
            </a:lvl1pPr>
          </a:lstStyle>
          <a:p>
            <a:pPr>
              <a:defRPr/>
            </a:pPr>
            <a:fld id="{48037558-FF5E-0B42-B33B-4BD792A23513}" type="slidenum">
              <a:rPr lang="en-US"/>
              <a:pPr>
                <a:defRPr/>
              </a:pPr>
              <a:t>‹#›</a:t>
            </a:fld>
            <a:endParaRPr lang="en-US" dirty="0"/>
          </a:p>
        </p:txBody>
      </p:sp>
    </p:spTree>
    <p:extLst>
      <p:ext uri="{BB962C8B-B14F-4D97-AF65-F5344CB8AC3E}">
        <p14:creationId xmlns:p14="http://schemas.microsoft.com/office/powerpoint/2010/main" val="4099540074"/>
      </p:ext>
    </p:extLst>
  </p:cSld>
  <p:clrMapOvr>
    <a:masterClrMapping/>
  </p:clrMapOvr>
  <p:transition spd="med">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secHead" preserve="1">
  <p:cSld name="Section Header with Picture">
    <p:bg>
      <p:bgPr>
        <a:blipFill dpi="0" rotWithShape="0">
          <a:blip r:embed="rId3" cstate="print"/>
          <a:srcRect/>
          <a:stretch>
            <a:fillRect/>
          </a:stretch>
        </a:blipFill>
        <a:effectLst/>
      </p:bgPr>
    </p:bg>
    <p:spTree>
      <p:nvGrpSpPr>
        <p:cNvPr id="1" name=""/>
        <p:cNvGrpSpPr/>
        <p:nvPr/>
      </p:nvGrpSpPr>
      <p:grpSpPr>
        <a:xfrm>
          <a:off x="0" y="0"/>
          <a:ext cx="0" cy="0"/>
          <a:chOff x="0" y="0"/>
          <a:chExt cx="0" cy="0"/>
        </a:xfrm>
      </p:grpSpPr>
      <p:pic>
        <p:nvPicPr>
          <p:cNvPr id="15" name="Picture 14"/>
          <p:cNvPicPr>
            <a:picLocks noChangeAspect="1"/>
          </p:cNvPicPr>
          <p:nvPr userDrawn="1"/>
        </p:nvPicPr>
        <p:blipFill>
          <a:blip r:embed="rId4" cstate="print">
            <a:grayscl/>
            <a:extLst>
              <a:ext uri="{28A0092B-C50C-407E-A947-70E740481C1C}">
                <a14:useLocalDpi xmlns:a14="http://schemas.microsoft.com/office/drawing/2010/main" val="0"/>
              </a:ext>
            </a:extLst>
          </a:blip>
          <a:stretch>
            <a:fillRect/>
          </a:stretch>
        </p:blipFill>
        <p:spPr bwMode="ltGray">
          <a:xfrm>
            <a:off x="1588" y="7431"/>
            <a:ext cx="12185651" cy="6854429"/>
          </a:xfrm>
          <a:prstGeom prst="rect">
            <a:avLst/>
          </a:prstGeom>
        </p:spPr>
      </p:pic>
      <p:sp>
        <p:nvSpPr>
          <p:cNvPr id="4" name="Rectangle 3" descr="Full bleed 4-color photo can be inserted here"/>
          <p:cNvSpPr/>
          <p:nvPr userDrawn="1"/>
        </p:nvSpPr>
        <p:spPr bwMode="hidden">
          <a:xfrm>
            <a:off x="5" y="7431"/>
            <a:ext cx="12188825" cy="6858000"/>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0858" tIns="45430" rIns="90858" bIns="45430" anchor="ctr"/>
          <a:lstStyle/>
          <a:p>
            <a:pPr algn="ctr" defTabSz="908850">
              <a:defRPr/>
            </a:pPr>
            <a:endParaRPr sz="1900" dirty="0">
              <a:solidFill>
                <a:srgbClr val="FFFFFF"/>
              </a:solidFill>
            </a:endParaRPr>
          </a:p>
        </p:txBody>
      </p:sp>
      <p:grpSp>
        <p:nvGrpSpPr>
          <p:cNvPr id="5" name="Group 15"/>
          <p:cNvGrpSpPr>
            <a:grpSpLocks/>
          </p:cNvGrpSpPr>
          <p:nvPr/>
        </p:nvGrpSpPr>
        <p:grpSpPr bwMode="auto">
          <a:xfrm>
            <a:off x="5" y="0"/>
            <a:ext cx="12188825" cy="6858000"/>
            <a:chOff x="-287" y="0"/>
            <a:chExt cx="12189399" cy="6858000"/>
          </a:xfrm>
        </p:grpSpPr>
        <p:sp>
          <p:nvSpPr>
            <p:cNvPr id="6" name="Rectangle 5"/>
            <p:cNvSpPr/>
            <p:nvPr/>
          </p:nvSpPr>
          <p:spPr bwMode="gray">
            <a:xfrm>
              <a:off x="-287" y="0"/>
              <a:ext cx="194692" cy="685165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908850">
                <a:defRPr/>
              </a:pPr>
              <a:endParaRPr sz="1900" dirty="0">
                <a:solidFill>
                  <a:srgbClr val="FFFFFF"/>
                </a:solidFill>
              </a:endParaRPr>
            </a:p>
          </p:txBody>
        </p:sp>
        <p:sp>
          <p:nvSpPr>
            <p:cNvPr id="7" name="Rectangle 6"/>
            <p:cNvSpPr/>
            <p:nvPr/>
          </p:nvSpPr>
          <p:spPr bwMode="gray">
            <a:xfrm>
              <a:off x="11994420" y="6351"/>
              <a:ext cx="194692" cy="6851649"/>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908850">
                <a:defRPr/>
              </a:pPr>
              <a:endParaRPr sz="1900" dirty="0">
                <a:solidFill>
                  <a:srgbClr val="FFFFFF"/>
                </a:solidFill>
              </a:endParaRPr>
            </a:p>
          </p:txBody>
        </p:sp>
        <p:sp>
          <p:nvSpPr>
            <p:cNvPr id="8" name="Rectangle 7"/>
            <p:cNvSpPr/>
            <p:nvPr/>
          </p:nvSpPr>
          <p:spPr bwMode="gray">
            <a:xfrm>
              <a:off x="-287" y="6400800"/>
              <a:ext cx="12189399" cy="4572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908850">
                <a:defRPr/>
              </a:pPr>
              <a:endParaRPr sz="1900" dirty="0">
                <a:solidFill>
                  <a:srgbClr val="FFFFFF"/>
                </a:solidFill>
              </a:endParaRPr>
            </a:p>
          </p:txBody>
        </p:sp>
        <p:sp>
          <p:nvSpPr>
            <p:cNvPr id="9" name="Rectangle 8"/>
            <p:cNvSpPr/>
            <p:nvPr/>
          </p:nvSpPr>
          <p:spPr bwMode="gray">
            <a:xfrm>
              <a:off x="-287" y="0"/>
              <a:ext cx="12189399" cy="192617"/>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908850">
                <a:defRPr/>
              </a:pPr>
              <a:endParaRPr sz="1900" dirty="0">
                <a:solidFill>
                  <a:srgbClr val="FFFFFF"/>
                </a:solidFill>
              </a:endParaRPr>
            </a:p>
          </p:txBody>
        </p:sp>
      </p:grpSp>
      <p:sp>
        <p:nvSpPr>
          <p:cNvPr id="10" name="TextBox 9"/>
          <p:cNvSpPr txBox="1"/>
          <p:nvPr/>
        </p:nvSpPr>
        <p:spPr>
          <a:xfrm>
            <a:off x="5988614" y="6555329"/>
            <a:ext cx="2789040" cy="184149"/>
          </a:xfrm>
          <a:prstGeom prst="rect">
            <a:avLst/>
          </a:prstGeom>
          <a:noFill/>
        </p:spPr>
        <p:txBody>
          <a:bodyPr wrap="none" lIns="0" tIns="0" rIns="0" bIns="0" anchor="ctr"/>
          <a:lstStyle>
            <a:lvl1pPr defTabSz="684213" eaLnBrk="0" hangingPunct="0">
              <a:defRPr>
                <a:solidFill>
                  <a:schemeClr val="tx1"/>
                </a:solidFill>
                <a:latin typeface="Arial" charset="0"/>
                <a:ea typeface="ＭＳ Ｐゴシック" charset="0"/>
                <a:cs typeface="Arial" charset="0"/>
              </a:defRPr>
            </a:lvl1pPr>
            <a:lvl2pPr marL="742950" indent="-285750" defTabSz="684213" eaLnBrk="0" hangingPunct="0">
              <a:defRPr>
                <a:solidFill>
                  <a:schemeClr val="tx1"/>
                </a:solidFill>
                <a:latin typeface="Arial" charset="0"/>
                <a:ea typeface="Arial" charset="0"/>
                <a:cs typeface="Arial" charset="0"/>
              </a:defRPr>
            </a:lvl2pPr>
            <a:lvl3pPr marL="1143000" indent="-228600" defTabSz="684213" eaLnBrk="0" hangingPunct="0">
              <a:defRPr>
                <a:solidFill>
                  <a:schemeClr val="tx1"/>
                </a:solidFill>
                <a:latin typeface="Arial" charset="0"/>
                <a:ea typeface="Arial" charset="0"/>
                <a:cs typeface="Arial" charset="0"/>
              </a:defRPr>
            </a:lvl3pPr>
            <a:lvl4pPr marL="1600200" indent="-228600" defTabSz="684213" eaLnBrk="0" hangingPunct="0">
              <a:defRPr>
                <a:solidFill>
                  <a:schemeClr val="tx1"/>
                </a:solidFill>
                <a:latin typeface="Arial" charset="0"/>
                <a:ea typeface="Arial" charset="0"/>
                <a:cs typeface="Arial" charset="0"/>
              </a:defRPr>
            </a:lvl4pPr>
            <a:lvl5pPr marL="2057400" indent="-228600" defTabSz="684213" eaLnBrk="0" hangingPunct="0">
              <a:defRPr>
                <a:solidFill>
                  <a:schemeClr val="tx1"/>
                </a:solidFill>
                <a:latin typeface="Arial" charset="0"/>
                <a:ea typeface="Arial" charset="0"/>
                <a:cs typeface="Arial" charset="0"/>
              </a:defRPr>
            </a:lvl5pPr>
            <a:lvl6pPr marL="2514600" indent="-228600" defTabSz="684213" eaLnBrk="0" fontAlgn="base" hangingPunct="0">
              <a:spcBef>
                <a:spcPct val="0"/>
              </a:spcBef>
              <a:spcAft>
                <a:spcPct val="0"/>
              </a:spcAft>
              <a:defRPr>
                <a:solidFill>
                  <a:schemeClr val="tx1"/>
                </a:solidFill>
                <a:latin typeface="Arial" charset="0"/>
                <a:ea typeface="Arial" charset="0"/>
                <a:cs typeface="Arial" charset="0"/>
              </a:defRPr>
            </a:lvl6pPr>
            <a:lvl7pPr marL="2971800" indent="-228600" defTabSz="684213" eaLnBrk="0" fontAlgn="base" hangingPunct="0">
              <a:spcBef>
                <a:spcPct val="0"/>
              </a:spcBef>
              <a:spcAft>
                <a:spcPct val="0"/>
              </a:spcAft>
              <a:defRPr>
                <a:solidFill>
                  <a:schemeClr val="tx1"/>
                </a:solidFill>
                <a:latin typeface="Arial" charset="0"/>
                <a:ea typeface="Arial" charset="0"/>
                <a:cs typeface="Arial" charset="0"/>
              </a:defRPr>
            </a:lvl7pPr>
            <a:lvl8pPr marL="3429000" indent="-228600" defTabSz="684213" eaLnBrk="0" fontAlgn="base" hangingPunct="0">
              <a:spcBef>
                <a:spcPct val="0"/>
              </a:spcBef>
              <a:spcAft>
                <a:spcPct val="0"/>
              </a:spcAft>
              <a:defRPr>
                <a:solidFill>
                  <a:schemeClr val="tx1"/>
                </a:solidFill>
                <a:latin typeface="Arial" charset="0"/>
                <a:ea typeface="Arial" charset="0"/>
                <a:cs typeface="Arial" charset="0"/>
              </a:defRPr>
            </a:lvl8pPr>
            <a:lvl9pPr marL="3886200" indent="-228600" defTabSz="684213" eaLnBrk="0" fontAlgn="base" hangingPunct="0">
              <a:spcBef>
                <a:spcPct val="0"/>
              </a:spcBef>
              <a:spcAft>
                <a:spcPct val="0"/>
              </a:spcAft>
              <a:defRPr>
                <a:solidFill>
                  <a:schemeClr val="tx1"/>
                </a:solidFill>
                <a:latin typeface="Arial" charset="0"/>
                <a:ea typeface="Arial" charset="0"/>
                <a:cs typeface="Arial" charset="0"/>
              </a:defRPr>
            </a:lvl9pPr>
          </a:lstStyle>
          <a:p>
            <a:pPr eaLnBrk="1" fontAlgn="base" hangingPunct="1">
              <a:spcBef>
                <a:spcPct val="0"/>
              </a:spcBef>
              <a:spcAft>
                <a:spcPct val="0"/>
              </a:spcAft>
              <a:defRPr/>
            </a:pPr>
            <a:r>
              <a:rPr lang="en-US" sz="800" dirty="0" smtClean="0">
                <a:solidFill>
                  <a:srgbClr val="9F9F9F"/>
                </a:solidFill>
                <a:latin typeface="Calibri" charset="0"/>
              </a:rPr>
              <a:t>Copyright © 2016 Oracle and/or its affiliates. All rights reserved.  |</a:t>
            </a:r>
          </a:p>
        </p:txBody>
      </p:sp>
      <p:pic>
        <p:nvPicPr>
          <p:cNvPr id="11" name="Oracle red badge logo" descr="Oracle logo in white on red staging background"/>
          <p:cNvPicPr>
            <a:picLocks noChangeAspect="1"/>
          </p:cNvPicPr>
          <p:nvPr/>
        </p:nvPicPr>
        <p:blipFill>
          <a:blip r:embed="rId5" cstate="email">
            <a:extLst>
              <a:ext uri="{28A0092B-C50C-407E-A947-70E740481C1C}">
                <a14:useLocalDpi xmlns:a14="http://schemas.microsoft.com/office/drawing/2010/main" val="0"/>
              </a:ext>
            </a:extLst>
          </a:blip>
          <a:srcRect/>
          <a:stretch>
            <a:fillRect/>
          </a:stretch>
        </p:blipFill>
        <p:spPr bwMode="ltGray">
          <a:xfrm>
            <a:off x="531148" y="6263407"/>
            <a:ext cx="1623060" cy="594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532006" y="2600324"/>
            <a:ext cx="11125199" cy="1371600"/>
          </a:xfrm>
        </p:spPr>
        <p:txBody>
          <a:bodyPr>
            <a:noAutofit/>
          </a:bodyPr>
          <a:lstStyle>
            <a:lvl1pPr algn="l">
              <a:lnSpc>
                <a:spcPct val="80000"/>
              </a:lnSpc>
              <a:defRPr sz="4800" b="0" cap="none" baseline="0"/>
            </a:lvl1pPr>
          </a:lstStyle>
          <a:p>
            <a:r>
              <a:rPr lang="en-US" smtClean="0"/>
              <a:t>Click to edit Master title style</a:t>
            </a:r>
            <a:endParaRPr dirty="0"/>
          </a:p>
        </p:txBody>
      </p:sp>
      <p:sp>
        <p:nvSpPr>
          <p:cNvPr id="3" name="Text Placeholder 2"/>
          <p:cNvSpPr>
            <a:spLocks noGrp="1"/>
          </p:cNvSpPr>
          <p:nvPr>
            <p:ph type="body" idx="1"/>
          </p:nvPr>
        </p:nvSpPr>
        <p:spPr>
          <a:xfrm>
            <a:off x="532006" y="4038599"/>
            <a:ext cx="11125199" cy="914400"/>
          </a:xfrm>
        </p:spPr>
        <p:txBody>
          <a:bodyPr>
            <a:noAutofit/>
          </a:bodyPr>
          <a:lstStyle>
            <a:lvl1pPr marL="0" indent="0">
              <a:spcBef>
                <a:spcPts val="0"/>
              </a:spcBef>
              <a:buNone/>
              <a:defRPr sz="2400" b="1">
                <a:solidFill>
                  <a:schemeClr val="tx1"/>
                </a:solidFill>
              </a:defRPr>
            </a:lvl1pPr>
            <a:lvl2pPr marL="454369" indent="0">
              <a:buNone/>
              <a:defRPr sz="1900">
                <a:solidFill>
                  <a:schemeClr val="tx1">
                    <a:tint val="75000"/>
                  </a:schemeClr>
                </a:solidFill>
              </a:defRPr>
            </a:lvl2pPr>
            <a:lvl3pPr marL="908850" indent="0">
              <a:buNone/>
              <a:defRPr sz="1600">
                <a:solidFill>
                  <a:schemeClr val="tx1">
                    <a:tint val="75000"/>
                  </a:schemeClr>
                </a:solidFill>
              </a:defRPr>
            </a:lvl3pPr>
            <a:lvl4pPr marL="1363298" indent="0">
              <a:buNone/>
              <a:defRPr sz="1500">
                <a:solidFill>
                  <a:schemeClr val="tx1">
                    <a:tint val="75000"/>
                  </a:schemeClr>
                </a:solidFill>
              </a:defRPr>
            </a:lvl4pPr>
            <a:lvl5pPr marL="1817698" indent="0">
              <a:buNone/>
              <a:defRPr sz="1500">
                <a:solidFill>
                  <a:schemeClr val="tx1">
                    <a:tint val="75000"/>
                  </a:schemeClr>
                </a:solidFill>
              </a:defRPr>
            </a:lvl5pPr>
            <a:lvl6pPr marL="2272076" indent="0">
              <a:buNone/>
              <a:defRPr sz="1500">
                <a:solidFill>
                  <a:schemeClr val="tx1">
                    <a:tint val="75000"/>
                  </a:schemeClr>
                </a:solidFill>
              </a:defRPr>
            </a:lvl6pPr>
            <a:lvl7pPr marL="2726546" indent="0">
              <a:buNone/>
              <a:defRPr sz="1500">
                <a:solidFill>
                  <a:schemeClr val="tx1">
                    <a:tint val="75000"/>
                  </a:schemeClr>
                </a:solidFill>
              </a:defRPr>
            </a:lvl7pPr>
            <a:lvl8pPr marL="3180997" indent="0">
              <a:buNone/>
              <a:defRPr sz="1500">
                <a:solidFill>
                  <a:schemeClr val="tx1">
                    <a:tint val="75000"/>
                  </a:schemeClr>
                </a:solidFill>
              </a:defRPr>
            </a:lvl8pPr>
            <a:lvl9pPr marL="3635393" indent="0">
              <a:buNone/>
              <a:defRPr sz="1500">
                <a:solidFill>
                  <a:schemeClr val="tx1">
                    <a:tint val="75000"/>
                  </a:schemeClr>
                </a:solidFill>
              </a:defRPr>
            </a:lvl9pPr>
          </a:lstStyle>
          <a:p>
            <a:pPr lvl="0"/>
            <a:r>
              <a:rPr lang="en-US" smtClean="0"/>
              <a:t>Click to edit Master text styles</a:t>
            </a:r>
          </a:p>
        </p:txBody>
      </p:sp>
      <p:sp>
        <p:nvSpPr>
          <p:cNvPr id="12" name="Date Placeholder 3"/>
          <p:cNvSpPr>
            <a:spLocks noGrp="1"/>
          </p:cNvSpPr>
          <p:nvPr>
            <p:ph type="dt" sz="half" idx="10"/>
          </p:nvPr>
        </p:nvSpPr>
        <p:spPr/>
        <p:txBody>
          <a:bodyPr>
            <a:noAutofit/>
          </a:bodyPr>
          <a:lstStyle>
            <a:lvl1pPr>
              <a:defRPr smtClean="0"/>
            </a:lvl1pPr>
          </a:lstStyle>
          <a:p>
            <a:pPr>
              <a:defRPr/>
            </a:pPr>
            <a:endParaRPr lang="en-US" dirty="0"/>
          </a:p>
        </p:txBody>
      </p:sp>
      <p:sp>
        <p:nvSpPr>
          <p:cNvPr id="13" name="Footer Placeholder 4"/>
          <p:cNvSpPr>
            <a:spLocks noGrp="1"/>
          </p:cNvSpPr>
          <p:nvPr>
            <p:ph type="ftr" sz="quarter" idx="11"/>
          </p:nvPr>
        </p:nvSpPr>
        <p:spPr/>
        <p:txBody>
          <a:bodyPr>
            <a:noAutofit/>
          </a:bodyPr>
          <a:lstStyle>
            <a:lvl1pPr>
              <a:defRPr>
                <a:solidFill>
                  <a:schemeClr val="bg1">
                    <a:lumMod val="60000"/>
                    <a:lumOff val="40000"/>
                  </a:schemeClr>
                </a:solidFill>
              </a:defRPr>
            </a:lvl1pPr>
          </a:lstStyle>
          <a:p>
            <a:pPr>
              <a:defRPr/>
            </a:pPr>
            <a:r>
              <a:rPr lang="en-US" dirty="0" smtClean="0">
                <a:solidFill>
                  <a:srgbClr val="5F5F5F">
                    <a:lumMod val="60000"/>
                    <a:lumOff val="40000"/>
                  </a:srgbClr>
                </a:solidFill>
              </a:rPr>
              <a:t>Oracle – Internal/Highly Restricted</a:t>
            </a:r>
            <a:endParaRPr lang="en-US" dirty="0">
              <a:solidFill>
                <a:srgbClr val="5F5F5F">
                  <a:lumMod val="60000"/>
                  <a:lumOff val="40000"/>
                </a:srgbClr>
              </a:solidFill>
            </a:endParaRPr>
          </a:p>
        </p:txBody>
      </p:sp>
      <p:sp>
        <p:nvSpPr>
          <p:cNvPr id="14" name="Slide Number Placeholder 5"/>
          <p:cNvSpPr>
            <a:spLocks noGrp="1"/>
          </p:cNvSpPr>
          <p:nvPr>
            <p:ph type="sldNum" sz="quarter" idx="12"/>
          </p:nvPr>
        </p:nvSpPr>
        <p:spPr/>
        <p:txBody>
          <a:bodyPr>
            <a:noAutofit/>
          </a:bodyPr>
          <a:lstStyle>
            <a:lvl1pPr>
              <a:defRPr smtClean="0"/>
            </a:lvl1pPr>
          </a:lstStyle>
          <a:p>
            <a:pPr>
              <a:defRPr/>
            </a:pPr>
            <a:fld id="{045AFC36-520D-8A40-8122-0EC0B57C906E}" type="slidenum">
              <a:rPr lang="en-US"/>
              <a:pPr>
                <a:defRPr/>
              </a:pPr>
              <a:t>‹#›</a:t>
            </a:fld>
            <a:endParaRPr lang="en-US" dirty="0"/>
          </a:p>
        </p:txBody>
      </p:sp>
    </p:spTree>
    <p:extLst>
      <p:ext uri="{BB962C8B-B14F-4D97-AF65-F5344CB8AC3E}">
        <p14:creationId xmlns:p14="http://schemas.microsoft.com/office/powerpoint/2010/main" val="2398917295"/>
      </p:ext>
    </p:extLst>
  </p:cSld>
  <p:clrMapOvr>
    <a:overrideClrMapping bg1="dk1" tx1="lt1" bg2="dk2" tx2="lt2" accent1="accent1" accent2="accent2" accent3="accent3" accent4="accent4" accent5="accent5" accent6="accent6" hlink="hlink" folHlink="folHlink"/>
  </p:clrMapOvr>
  <p:transition spd="med">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Announcement">
    <p:spTree>
      <p:nvGrpSpPr>
        <p:cNvPr id="1" name=""/>
        <p:cNvGrpSpPr/>
        <p:nvPr/>
      </p:nvGrpSpPr>
      <p:grpSpPr>
        <a:xfrm>
          <a:off x="0" y="0"/>
          <a:ext cx="0" cy="0"/>
          <a:chOff x="0" y="0"/>
          <a:chExt cx="0" cy="0"/>
        </a:xfrm>
      </p:grpSpPr>
      <p:sp>
        <p:nvSpPr>
          <p:cNvPr id="2" name="Title 1"/>
          <p:cNvSpPr>
            <a:spLocks noGrp="1"/>
          </p:cNvSpPr>
          <p:nvPr>
            <p:ph type="title"/>
          </p:nvPr>
        </p:nvSpPr>
        <p:spPr>
          <a:xfrm>
            <a:off x="531815" y="1905000"/>
            <a:ext cx="4800600" cy="1645920"/>
          </a:xfrm>
        </p:spPr>
        <p:txBody>
          <a:bodyPr/>
          <a:lstStyle>
            <a:lvl1pPr algn="l">
              <a:lnSpc>
                <a:spcPct val="80000"/>
              </a:lnSpc>
              <a:defRPr sz="4800" b="0"/>
            </a:lvl1pPr>
          </a:lstStyle>
          <a:p>
            <a:r>
              <a:rPr lang="en-US" smtClean="0"/>
              <a:t>Click to edit Master title style</a:t>
            </a:r>
            <a:endParaRPr dirty="0"/>
          </a:p>
        </p:txBody>
      </p:sp>
      <p:sp>
        <p:nvSpPr>
          <p:cNvPr id="4" name="Text Placeholder 3"/>
          <p:cNvSpPr>
            <a:spLocks noGrp="1"/>
          </p:cNvSpPr>
          <p:nvPr>
            <p:ph type="body" sz="half" idx="2"/>
          </p:nvPr>
        </p:nvSpPr>
        <p:spPr>
          <a:xfrm>
            <a:off x="532006" y="3657600"/>
            <a:ext cx="4800599" cy="1645920"/>
          </a:xfrm>
        </p:spPr>
        <p:txBody>
          <a:bodyPr>
            <a:noAutofit/>
          </a:bodyPr>
          <a:lstStyle>
            <a:lvl1pPr marL="0" indent="0">
              <a:spcBef>
                <a:spcPts val="0"/>
              </a:spcBef>
              <a:buNone/>
              <a:defRPr sz="2400" b="1"/>
            </a:lvl1pPr>
            <a:lvl2pPr marL="454369" indent="0">
              <a:buNone/>
              <a:defRPr sz="1200"/>
            </a:lvl2pPr>
            <a:lvl3pPr marL="908850" indent="0">
              <a:buNone/>
              <a:defRPr sz="1100"/>
            </a:lvl3pPr>
            <a:lvl4pPr marL="1363298" indent="0">
              <a:buNone/>
              <a:defRPr sz="900"/>
            </a:lvl4pPr>
            <a:lvl5pPr marL="1817698" indent="0">
              <a:buNone/>
              <a:defRPr sz="900"/>
            </a:lvl5pPr>
            <a:lvl6pPr marL="2272076" indent="0">
              <a:buNone/>
              <a:defRPr sz="900"/>
            </a:lvl6pPr>
            <a:lvl7pPr marL="2726546" indent="0">
              <a:buNone/>
              <a:defRPr sz="900"/>
            </a:lvl7pPr>
            <a:lvl8pPr marL="3180997" indent="0">
              <a:buNone/>
              <a:defRPr sz="900"/>
            </a:lvl8pPr>
            <a:lvl9pPr marL="3635393" indent="0">
              <a:buNone/>
              <a:defRPr sz="900"/>
            </a:lvl9pPr>
          </a:lstStyle>
          <a:p>
            <a:pPr lvl="0"/>
            <a:r>
              <a:rPr lang="en-US" smtClean="0"/>
              <a:t>Click to edit Master text styles</a:t>
            </a:r>
          </a:p>
        </p:txBody>
      </p:sp>
      <p:sp>
        <p:nvSpPr>
          <p:cNvPr id="3" name="Picture Placeholder 2" descr="A photo of your product can be included here"/>
          <p:cNvSpPr>
            <a:spLocks noGrp="1"/>
          </p:cNvSpPr>
          <p:nvPr>
            <p:ph type="pic" idx="1"/>
          </p:nvPr>
        </p:nvSpPr>
        <p:spPr>
          <a:xfrm>
            <a:off x="5588462" y="533400"/>
            <a:ext cx="6068558" cy="5410200"/>
          </a:xfrm>
          <a:noFill/>
        </p:spPr>
        <p:txBody>
          <a:bodyPr tIns="102242" rtlCol="0">
            <a:noAutofit/>
          </a:bodyPr>
          <a:lstStyle>
            <a:lvl1pPr marL="0" indent="0" algn="ctr">
              <a:buNone/>
              <a:defRPr sz="2400"/>
            </a:lvl1pPr>
            <a:lvl2pPr marL="454369" indent="0">
              <a:buNone/>
              <a:defRPr sz="2800"/>
            </a:lvl2pPr>
            <a:lvl3pPr marL="908850" indent="0">
              <a:buNone/>
              <a:defRPr sz="2400"/>
            </a:lvl3pPr>
            <a:lvl4pPr marL="1363298" indent="0">
              <a:buNone/>
              <a:defRPr sz="2000"/>
            </a:lvl4pPr>
            <a:lvl5pPr marL="1817698" indent="0">
              <a:buNone/>
              <a:defRPr sz="2000"/>
            </a:lvl5pPr>
            <a:lvl6pPr marL="2272076" indent="0">
              <a:buNone/>
              <a:defRPr sz="2000"/>
            </a:lvl6pPr>
            <a:lvl7pPr marL="2726546" indent="0">
              <a:buNone/>
              <a:defRPr sz="2000"/>
            </a:lvl7pPr>
            <a:lvl8pPr marL="3180997" indent="0">
              <a:buNone/>
              <a:defRPr sz="2000"/>
            </a:lvl8pPr>
            <a:lvl9pPr marL="3635393" indent="0">
              <a:buNone/>
              <a:defRPr sz="2000"/>
            </a:lvl9pPr>
          </a:lstStyle>
          <a:p>
            <a:pPr lvl="0"/>
            <a:r>
              <a:rPr lang="en-US" noProof="0" dirty="0" smtClean="0"/>
              <a:t>Click icon to add picture</a:t>
            </a:r>
            <a:endParaRPr noProof="0" dirty="0"/>
          </a:p>
        </p:txBody>
      </p:sp>
      <p:sp>
        <p:nvSpPr>
          <p:cNvPr id="5" name="Date Placeholder 3"/>
          <p:cNvSpPr>
            <a:spLocks noGrp="1"/>
          </p:cNvSpPr>
          <p:nvPr>
            <p:ph type="dt" sz="half" idx="10"/>
          </p:nvPr>
        </p:nvSpPr>
        <p:spPr/>
        <p:txBody>
          <a:bodyPr/>
          <a:lstStyle>
            <a:lvl1pPr>
              <a:defRPr/>
            </a:lvl1pPr>
          </a:lstStyle>
          <a:p>
            <a:pPr>
              <a:defRPr/>
            </a:pPr>
            <a:endParaRPr lang="en-US" dirty="0"/>
          </a:p>
        </p:txBody>
      </p:sp>
      <p:sp>
        <p:nvSpPr>
          <p:cNvPr id="6" name="Footer Placeholder 4"/>
          <p:cNvSpPr>
            <a:spLocks noGrp="1"/>
          </p:cNvSpPr>
          <p:nvPr>
            <p:ph type="ftr" sz="quarter" idx="11"/>
          </p:nvPr>
        </p:nvSpPr>
        <p:spPr/>
        <p:txBody>
          <a:bodyPr/>
          <a:lstStyle>
            <a:lvl1pPr>
              <a:defRPr/>
            </a:lvl1pPr>
          </a:lstStyle>
          <a:p>
            <a:pPr>
              <a:defRPr/>
            </a:pPr>
            <a:r>
              <a:rPr lang="en-US" dirty="0" smtClean="0">
                <a:solidFill>
                  <a:srgbClr val="5F5F5F">
                    <a:lumMod val="60000"/>
                    <a:lumOff val="40000"/>
                  </a:srgbClr>
                </a:solidFill>
              </a:rPr>
              <a:t>Oracle – Internal/Highly Restricted</a:t>
            </a:r>
            <a:endParaRPr lang="en-US" dirty="0">
              <a:solidFill>
                <a:srgbClr val="5F5F5F">
                  <a:lumMod val="60000"/>
                  <a:lumOff val="40000"/>
                </a:srgbClr>
              </a:solidFill>
            </a:endParaRPr>
          </a:p>
        </p:txBody>
      </p:sp>
      <p:sp>
        <p:nvSpPr>
          <p:cNvPr id="7" name="Slide Number Placeholder 5"/>
          <p:cNvSpPr>
            <a:spLocks noGrp="1"/>
          </p:cNvSpPr>
          <p:nvPr>
            <p:ph type="sldNum" sz="quarter" idx="12"/>
          </p:nvPr>
        </p:nvSpPr>
        <p:spPr/>
        <p:txBody>
          <a:bodyPr/>
          <a:lstStyle>
            <a:lvl1pPr>
              <a:defRPr/>
            </a:lvl1pPr>
          </a:lstStyle>
          <a:p>
            <a:pPr>
              <a:defRPr/>
            </a:pPr>
            <a:fld id="{E7C61616-8381-C047-9269-22A8C12FCBA2}" type="slidenum">
              <a:rPr lang="en-US"/>
              <a:pPr>
                <a:defRPr/>
              </a:pPr>
              <a:t>‹#›</a:t>
            </a:fld>
            <a:endParaRPr lang="en-US" dirty="0"/>
          </a:p>
        </p:txBody>
      </p:sp>
    </p:spTree>
    <p:extLst>
      <p:ext uri="{BB962C8B-B14F-4D97-AF65-F5344CB8AC3E}">
        <p14:creationId xmlns:p14="http://schemas.microsoft.com/office/powerpoint/2010/main" val="2639232194"/>
      </p:ext>
    </p:extLst>
  </p:cSld>
  <p:clrMapOvr>
    <a:masterClrMapping/>
  </p:clrMapOvr>
  <p:transition spd="med">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Remote Speaker Picture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6" name="Picture Placeholder 2" descr="If presenting remotely, you can insert your photo here"/>
          <p:cNvSpPr>
            <a:spLocks noGrp="1" noChangeAspect="1"/>
          </p:cNvSpPr>
          <p:nvPr>
            <p:ph type="pic" idx="1"/>
          </p:nvPr>
        </p:nvSpPr>
        <p:spPr>
          <a:xfrm>
            <a:off x="2286008" y="1828801"/>
            <a:ext cx="3474720" cy="3841445"/>
          </a:xfrm>
          <a:noFill/>
        </p:spPr>
        <p:txBody>
          <a:bodyPr tIns="102242" rtlCol="0">
            <a:noAutofit/>
          </a:bodyPr>
          <a:lstStyle>
            <a:lvl1pPr marL="0" indent="0" algn="ctr">
              <a:buNone/>
              <a:defRPr sz="2400"/>
            </a:lvl1pPr>
            <a:lvl2pPr marL="454369" indent="0">
              <a:buNone/>
              <a:defRPr sz="2800"/>
            </a:lvl2pPr>
            <a:lvl3pPr marL="908850" indent="0">
              <a:buNone/>
              <a:defRPr sz="2400"/>
            </a:lvl3pPr>
            <a:lvl4pPr marL="1363298" indent="0">
              <a:buNone/>
              <a:defRPr sz="2000"/>
            </a:lvl4pPr>
            <a:lvl5pPr marL="1817698" indent="0">
              <a:buNone/>
              <a:defRPr sz="2000"/>
            </a:lvl5pPr>
            <a:lvl6pPr marL="2272076" indent="0">
              <a:buNone/>
              <a:defRPr sz="2000"/>
            </a:lvl6pPr>
            <a:lvl7pPr marL="2726546" indent="0">
              <a:buNone/>
              <a:defRPr sz="2000"/>
            </a:lvl7pPr>
            <a:lvl8pPr marL="3180997" indent="0">
              <a:buNone/>
              <a:defRPr sz="2000"/>
            </a:lvl8pPr>
            <a:lvl9pPr marL="3635393" indent="0">
              <a:buNone/>
              <a:defRPr sz="2000"/>
            </a:lvl9pPr>
          </a:lstStyle>
          <a:p>
            <a:pPr lvl="0"/>
            <a:r>
              <a:rPr lang="en-US" noProof="0" dirty="0" smtClean="0"/>
              <a:t>Click icon to add picture</a:t>
            </a:r>
            <a:endParaRPr noProof="0" dirty="0"/>
          </a:p>
        </p:txBody>
      </p:sp>
      <p:sp>
        <p:nvSpPr>
          <p:cNvPr id="11" name="Text Placeholder 10"/>
          <p:cNvSpPr>
            <a:spLocks noGrp="1"/>
          </p:cNvSpPr>
          <p:nvPr>
            <p:ph type="body" sz="quarter" idx="14"/>
          </p:nvPr>
        </p:nvSpPr>
        <p:spPr>
          <a:xfrm>
            <a:off x="6035043" y="1828799"/>
            <a:ext cx="5102352" cy="3840480"/>
          </a:xfrm>
        </p:spPr>
        <p:txBody>
          <a:bodyPr anchor="ctr"/>
          <a:lstStyle>
            <a:lvl1pPr>
              <a:spcBef>
                <a:spcPts val="0"/>
              </a:spcBef>
              <a:spcAft>
                <a:spcPts val="800"/>
              </a:spcAft>
              <a:buClr>
                <a:schemeClr val="bg1"/>
              </a:buClr>
              <a:defRPr b="1"/>
            </a:lvl1pPr>
            <a:lvl2pPr marL="227236">
              <a:spcBef>
                <a:spcPts val="0"/>
              </a:spcBef>
              <a:buClr>
                <a:schemeClr val="bg1"/>
              </a:buClr>
              <a:defRPr/>
            </a:lvl2pPr>
          </a:lstStyle>
          <a:p>
            <a:pPr lvl="0"/>
            <a:r>
              <a:rPr lang="en-US" smtClean="0"/>
              <a:t>Click to edit Master text styles</a:t>
            </a:r>
          </a:p>
          <a:p>
            <a:pPr lvl="1"/>
            <a:r>
              <a:rPr lang="en-US" smtClean="0"/>
              <a:t>Second level</a:t>
            </a:r>
          </a:p>
        </p:txBody>
      </p:sp>
      <p:sp>
        <p:nvSpPr>
          <p:cNvPr id="5" name="Date Placeholder 3"/>
          <p:cNvSpPr>
            <a:spLocks noGrp="1"/>
          </p:cNvSpPr>
          <p:nvPr>
            <p:ph type="dt" sz="half" idx="15"/>
          </p:nvPr>
        </p:nvSpPr>
        <p:spPr/>
        <p:txBody>
          <a:bodyPr/>
          <a:lstStyle>
            <a:lvl1pPr>
              <a:defRPr/>
            </a:lvl1pPr>
          </a:lstStyle>
          <a:p>
            <a:pPr>
              <a:defRPr/>
            </a:pPr>
            <a:endParaRPr lang="en-US" dirty="0"/>
          </a:p>
        </p:txBody>
      </p:sp>
      <p:sp>
        <p:nvSpPr>
          <p:cNvPr id="7" name="Footer Placeholder 4"/>
          <p:cNvSpPr>
            <a:spLocks noGrp="1"/>
          </p:cNvSpPr>
          <p:nvPr>
            <p:ph type="ftr" sz="quarter" idx="16"/>
          </p:nvPr>
        </p:nvSpPr>
        <p:spPr/>
        <p:txBody>
          <a:bodyPr/>
          <a:lstStyle>
            <a:lvl1pPr>
              <a:defRPr/>
            </a:lvl1pPr>
          </a:lstStyle>
          <a:p>
            <a:pPr>
              <a:defRPr/>
            </a:pPr>
            <a:r>
              <a:rPr lang="en-US" dirty="0" smtClean="0">
                <a:solidFill>
                  <a:srgbClr val="5F5F5F">
                    <a:lumMod val="60000"/>
                    <a:lumOff val="40000"/>
                  </a:srgbClr>
                </a:solidFill>
              </a:rPr>
              <a:t>Oracle – Internal/Highly Restricted</a:t>
            </a:r>
            <a:endParaRPr lang="en-US" dirty="0">
              <a:solidFill>
                <a:srgbClr val="5F5F5F">
                  <a:lumMod val="60000"/>
                  <a:lumOff val="40000"/>
                </a:srgbClr>
              </a:solidFill>
            </a:endParaRPr>
          </a:p>
        </p:txBody>
      </p:sp>
      <p:sp>
        <p:nvSpPr>
          <p:cNvPr id="8" name="Slide Number Placeholder 5"/>
          <p:cNvSpPr>
            <a:spLocks noGrp="1"/>
          </p:cNvSpPr>
          <p:nvPr>
            <p:ph type="sldNum" sz="quarter" idx="17"/>
          </p:nvPr>
        </p:nvSpPr>
        <p:spPr/>
        <p:txBody>
          <a:bodyPr/>
          <a:lstStyle>
            <a:lvl1pPr>
              <a:defRPr/>
            </a:lvl1pPr>
          </a:lstStyle>
          <a:p>
            <a:pPr>
              <a:defRPr/>
            </a:pPr>
            <a:fld id="{95E8FD68-5CBE-6549-A6C6-D4E617316BFC}" type="slidenum">
              <a:rPr lang="en-US"/>
              <a:pPr>
                <a:defRPr/>
              </a:pPr>
              <a:t>‹#›</a:t>
            </a:fld>
            <a:endParaRPr lang="en-US" dirty="0"/>
          </a:p>
        </p:txBody>
      </p:sp>
    </p:spTree>
    <p:extLst>
      <p:ext uri="{BB962C8B-B14F-4D97-AF65-F5344CB8AC3E}">
        <p14:creationId xmlns:p14="http://schemas.microsoft.com/office/powerpoint/2010/main" val="543677793"/>
      </p:ext>
    </p:extLst>
  </p:cSld>
  <p:clrMapOvr>
    <a:masterClrMapping/>
  </p:clrMapOvr>
  <p:transition spd="med">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with Logo">
    <p:spTree>
      <p:nvGrpSpPr>
        <p:cNvPr id="1" name=""/>
        <p:cNvGrpSpPr/>
        <p:nvPr/>
      </p:nvGrpSpPr>
      <p:grpSpPr>
        <a:xfrm>
          <a:off x="0" y="0"/>
          <a:ext cx="0" cy="0"/>
          <a:chOff x="0" y="0"/>
          <a:chExt cx="0" cy="0"/>
        </a:xfrm>
      </p:grpSpPr>
      <p:sp>
        <p:nvSpPr>
          <p:cNvPr id="2" name="Title 1"/>
          <p:cNvSpPr>
            <a:spLocks noGrp="1"/>
          </p:cNvSpPr>
          <p:nvPr>
            <p:ph type="title"/>
          </p:nvPr>
        </p:nvSpPr>
        <p:spPr>
          <a:xfrm>
            <a:off x="3198817" y="1905000"/>
            <a:ext cx="8456613" cy="2209800"/>
          </a:xfrm>
        </p:spPr>
        <p:txBody>
          <a:bodyPr anchor="t"/>
          <a:lstStyle>
            <a:lvl1pPr marL="227236" indent="-227236" algn="l">
              <a:defRPr sz="4000" b="0"/>
            </a:lvl1pPr>
          </a:lstStyle>
          <a:p>
            <a:r>
              <a:rPr lang="en-US" smtClean="0"/>
              <a:t>Click to edit Master title style</a:t>
            </a:r>
            <a:endParaRPr dirty="0"/>
          </a:p>
        </p:txBody>
      </p:sp>
      <p:sp>
        <p:nvSpPr>
          <p:cNvPr id="4" name="Text Placeholder 3"/>
          <p:cNvSpPr>
            <a:spLocks noGrp="1"/>
          </p:cNvSpPr>
          <p:nvPr>
            <p:ph type="body" sz="half" idx="2"/>
          </p:nvPr>
        </p:nvSpPr>
        <p:spPr>
          <a:xfrm>
            <a:off x="3503612" y="4191000"/>
            <a:ext cx="8151813" cy="762000"/>
          </a:xfrm>
        </p:spPr>
        <p:txBody>
          <a:bodyPr>
            <a:noAutofit/>
          </a:bodyPr>
          <a:lstStyle>
            <a:lvl1pPr marL="290346" indent="-290346">
              <a:spcBef>
                <a:spcPts val="0"/>
              </a:spcBef>
              <a:buClr>
                <a:schemeClr val="tx1"/>
              </a:buClr>
              <a:buFont typeface="Arial" panose="020B0604020202020204" pitchFamily="34" charset="0"/>
              <a:buChar char="–"/>
              <a:defRPr sz="2400"/>
            </a:lvl1pPr>
            <a:lvl2pPr marL="454369" indent="0">
              <a:buNone/>
              <a:defRPr sz="1200"/>
            </a:lvl2pPr>
            <a:lvl3pPr marL="908850" indent="0">
              <a:buNone/>
              <a:defRPr sz="1100"/>
            </a:lvl3pPr>
            <a:lvl4pPr marL="1363298" indent="0">
              <a:buNone/>
              <a:defRPr sz="900"/>
            </a:lvl4pPr>
            <a:lvl5pPr marL="1817698" indent="0">
              <a:buNone/>
              <a:defRPr sz="900"/>
            </a:lvl5pPr>
            <a:lvl6pPr marL="2272076" indent="0">
              <a:buNone/>
              <a:defRPr sz="900"/>
            </a:lvl6pPr>
            <a:lvl7pPr marL="2726546" indent="0">
              <a:buNone/>
              <a:defRPr sz="900"/>
            </a:lvl7pPr>
            <a:lvl8pPr marL="3180997" indent="0">
              <a:buNone/>
              <a:defRPr sz="900"/>
            </a:lvl8pPr>
            <a:lvl9pPr marL="3635393"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endParaRPr lang="en-US" dirty="0"/>
          </a:p>
        </p:txBody>
      </p:sp>
      <p:sp>
        <p:nvSpPr>
          <p:cNvPr id="6" name="Footer Placeholder 4"/>
          <p:cNvSpPr>
            <a:spLocks noGrp="1"/>
          </p:cNvSpPr>
          <p:nvPr>
            <p:ph type="ftr" sz="quarter" idx="11"/>
          </p:nvPr>
        </p:nvSpPr>
        <p:spPr/>
        <p:txBody>
          <a:bodyPr/>
          <a:lstStyle>
            <a:lvl1pPr>
              <a:defRPr/>
            </a:lvl1pPr>
          </a:lstStyle>
          <a:p>
            <a:pPr>
              <a:defRPr/>
            </a:pPr>
            <a:r>
              <a:rPr lang="en-US" dirty="0" smtClean="0">
                <a:solidFill>
                  <a:srgbClr val="5F5F5F">
                    <a:lumMod val="60000"/>
                    <a:lumOff val="40000"/>
                  </a:srgbClr>
                </a:solidFill>
              </a:rPr>
              <a:t>Oracle – Internal/Highly Restricted</a:t>
            </a:r>
            <a:endParaRPr lang="en-US" dirty="0">
              <a:solidFill>
                <a:srgbClr val="5F5F5F">
                  <a:lumMod val="60000"/>
                  <a:lumOff val="40000"/>
                </a:srgbClr>
              </a:solidFill>
            </a:endParaRPr>
          </a:p>
        </p:txBody>
      </p:sp>
      <p:sp>
        <p:nvSpPr>
          <p:cNvPr id="7" name="Slide Number Placeholder 5"/>
          <p:cNvSpPr>
            <a:spLocks noGrp="1"/>
          </p:cNvSpPr>
          <p:nvPr>
            <p:ph type="sldNum" sz="quarter" idx="12"/>
          </p:nvPr>
        </p:nvSpPr>
        <p:spPr/>
        <p:txBody>
          <a:bodyPr/>
          <a:lstStyle>
            <a:lvl1pPr>
              <a:defRPr/>
            </a:lvl1pPr>
          </a:lstStyle>
          <a:p>
            <a:pPr>
              <a:defRPr/>
            </a:pPr>
            <a:fld id="{9C4D0F68-FF92-1E47-8FD8-B7899D0A1F5A}" type="slidenum">
              <a:rPr lang="en-US"/>
              <a:pPr>
                <a:defRPr/>
              </a:pPr>
              <a:t>‹#›</a:t>
            </a:fld>
            <a:endParaRPr lang="en-US" dirty="0"/>
          </a:p>
        </p:txBody>
      </p:sp>
    </p:spTree>
    <p:extLst>
      <p:ext uri="{BB962C8B-B14F-4D97-AF65-F5344CB8AC3E}">
        <p14:creationId xmlns:p14="http://schemas.microsoft.com/office/powerpoint/2010/main" val="2479571336"/>
      </p:ext>
    </p:extLst>
  </p:cSld>
  <p:clrMapOvr>
    <a:masterClrMapping/>
  </p:clrMapOvr>
  <p:transition spd="med">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with Picture">
    <p:spTree>
      <p:nvGrpSpPr>
        <p:cNvPr id="1" name=""/>
        <p:cNvGrpSpPr/>
        <p:nvPr/>
      </p:nvGrpSpPr>
      <p:grpSpPr>
        <a:xfrm>
          <a:off x="0" y="0"/>
          <a:ext cx="0" cy="0"/>
          <a:chOff x="0" y="0"/>
          <a:chExt cx="0" cy="0"/>
        </a:xfrm>
      </p:grpSpPr>
      <p:sp>
        <p:nvSpPr>
          <p:cNvPr id="8" name="Picture Placeholder 15" descr="Customer photo can be included here"/>
          <p:cNvSpPr>
            <a:spLocks noGrp="1" noChangeAspect="1"/>
          </p:cNvSpPr>
          <p:nvPr>
            <p:ph type="pic" sz="quarter" idx="14"/>
          </p:nvPr>
        </p:nvSpPr>
        <p:spPr>
          <a:xfrm>
            <a:off x="531817" y="1905001"/>
            <a:ext cx="2194560" cy="3072384"/>
          </a:xfrm>
          <a:noFill/>
        </p:spPr>
        <p:txBody>
          <a:bodyPr tIns="51122" rtlCol="0">
            <a:noAutofit/>
          </a:bodyPr>
          <a:lstStyle>
            <a:lvl1pPr marL="0" indent="0" algn="ctr">
              <a:spcBef>
                <a:spcPts val="0"/>
              </a:spcBef>
              <a:buNone/>
              <a:defRPr sz="1900" baseline="0">
                <a:solidFill>
                  <a:schemeClr val="tx1"/>
                </a:solidFill>
              </a:defRPr>
            </a:lvl1pPr>
          </a:lstStyle>
          <a:p>
            <a:pPr lvl="0"/>
            <a:r>
              <a:rPr lang="en-US" noProof="0" dirty="0" smtClean="0"/>
              <a:t>Click icon to add picture</a:t>
            </a:r>
            <a:endParaRPr noProof="0" dirty="0"/>
          </a:p>
        </p:txBody>
      </p:sp>
      <p:sp>
        <p:nvSpPr>
          <p:cNvPr id="2" name="Title 1"/>
          <p:cNvSpPr>
            <a:spLocks noGrp="1"/>
          </p:cNvSpPr>
          <p:nvPr>
            <p:ph type="title"/>
          </p:nvPr>
        </p:nvSpPr>
        <p:spPr>
          <a:xfrm>
            <a:off x="3198817" y="1905000"/>
            <a:ext cx="8456613" cy="2209800"/>
          </a:xfrm>
        </p:spPr>
        <p:txBody>
          <a:bodyPr anchor="t"/>
          <a:lstStyle>
            <a:lvl1pPr marL="227236" indent="-227236" algn="l">
              <a:defRPr sz="4000" b="0"/>
            </a:lvl1pPr>
          </a:lstStyle>
          <a:p>
            <a:r>
              <a:rPr lang="en-US" smtClean="0"/>
              <a:t>Click to edit Master title style</a:t>
            </a:r>
            <a:endParaRPr dirty="0"/>
          </a:p>
        </p:txBody>
      </p:sp>
      <p:sp>
        <p:nvSpPr>
          <p:cNvPr id="4" name="Text Placeholder 3"/>
          <p:cNvSpPr>
            <a:spLocks noGrp="1"/>
          </p:cNvSpPr>
          <p:nvPr>
            <p:ph type="body" sz="half" idx="2"/>
          </p:nvPr>
        </p:nvSpPr>
        <p:spPr>
          <a:xfrm>
            <a:off x="3503612" y="4191000"/>
            <a:ext cx="8151813" cy="762000"/>
          </a:xfrm>
        </p:spPr>
        <p:txBody>
          <a:bodyPr>
            <a:noAutofit/>
          </a:bodyPr>
          <a:lstStyle>
            <a:lvl1pPr marL="290346" indent="-290346">
              <a:spcBef>
                <a:spcPts val="0"/>
              </a:spcBef>
              <a:buClr>
                <a:schemeClr val="tx1"/>
              </a:buClr>
              <a:buFont typeface="Arial" panose="020B0604020202020204" pitchFamily="34" charset="0"/>
              <a:buChar char="–"/>
              <a:defRPr sz="2400"/>
            </a:lvl1pPr>
            <a:lvl2pPr marL="454369" indent="0">
              <a:buNone/>
              <a:defRPr sz="1200"/>
            </a:lvl2pPr>
            <a:lvl3pPr marL="908850" indent="0">
              <a:buNone/>
              <a:defRPr sz="1100"/>
            </a:lvl3pPr>
            <a:lvl4pPr marL="1363298" indent="0">
              <a:buNone/>
              <a:defRPr sz="900"/>
            </a:lvl4pPr>
            <a:lvl5pPr marL="1817698" indent="0">
              <a:buNone/>
              <a:defRPr sz="900"/>
            </a:lvl5pPr>
            <a:lvl6pPr marL="2272076" indent="0">
              <a:buNone/>
              <a:defRPr sz="900"/>
            </a:lvl6pPr>
            <a:lvl7pPr marL="2726546" indent="0">
              <a:buNone/>
              <a:defRPr sz="900"/>
            </a:lvl7pPr>
            <a:lvl8pPr marL="3180997" indent="0">
              <a:buNone/>
              <a:defRPr sz="900"/>
            </a:lvl8pPr>
            <a:lvl9pPr marL="3635393" indent="0">
              <a:buNone/>
              <a:defRPr sz="900"/>
            </a:lvl9pPr>
          </a:lstStyle>
          <a:p>
            <a:pPr lvl="0"/>
            <a:r>
              <a:rPr lang="en-US" smtClean="0"/>
              <a:t>Click to edit Master text styles</a:t>
            </a:r>
          </a:p>
        </p:txBody>
      </p:sp>
      <p:sp>
        <p:nvSpPr>
          <p:cNvPr id="5" name="Date Placeholder 3"/>
          <p:cNvSpPr>
            <a:spLocks noGrp="1"/>
          </p:cNvSpPr>
          <p:nvPr>
            <p:ph type="dt" sz="half" idx="15"/>
          </p:nvPr>
        </p:nvSpPr>
        <p:spPr/>
        <p:txBody>
          <a:bodyPr/>
          <a:lstStyle>
            <a:lvl1pPr>
              <a:defRPr/>
            </a:lvl1pPr>
          </a:lstStyle>
          <a:p>
            <a:pPr>
              <a:defRPr/>
            </a:pPr>
            <a:endParaRPr lang="en-US" dirty="0"/>
          </a:p>
        </p:txBody>
      </p:sp>
      <p:sp>
        <p:nvSpPr>
          <p:cNvPr id="6" name="Footer Placeholder 4"/>
          <p:cNvSpPr>
            <a:spLocks noGrp="1"/>
          </p:cNvSpPr>
          <p:nvPr>
            <p:ph type="ftr" sz="quarter" idx="16"/>
          </p:nvPr>
        </p:nvSpPr>
        <p:spPr/>
        <p:txBody>
          <a:bodyPr/>
          <a:lstStyle>
            <a:lvl1pPr>
              <a:defRPr/>
            </a:lvl1pPr>
          </a:lstStyle>
          <a:p>
            <a:pPr>
              <a:defRPr/>
            </a:pPr>
            <a:r>
              <a:rPr lang="en-US" dirty="0" smtClean="0">
                <a:solidFill>
                  <a:srgbClr val="5F5F5F">
                    <a:lumMod val="60000"/>
                    <a:lumOff val="40000"/>
                  </a:srgbClr>
                </a:solidFill>
              </a:rPr>
              <a:t>Oracle – Internal/Highly Restricted</a:t>
            </a:r>
            <a:endParaRPr lang="en-US" dirty="0">
              <a:solidFill>
                <a:srgbClr val="5F5F5F">
                  <a:lumMod val="60000"/>
                  <a:lumOff val="40000"/>
                </a:srgbClr>
              </a:solidFill>
            </a:endParaRPr>
          </a:p>
        </p:txBody>
      </p:sp>
      <p:sp>
        <p:nvSpPr>
          <p:cNvPr id="7" name="Slide Number Placeholder 5"/>
          <p:cNvSpPr>
            <a:spLocks noGrp="1"/>
          </p:cNvSpPr>
          <p:nvPr>
            <p:ph type="sldNum" sz="quarter" idx="17"/>
          </p:nvPr>
        </p:nvSpPr>
        <p:spPr/>
        <p:txBody>
          <a:bodyPr/>
          <a:lstStyle>
            <a:lvl1pPr>
              <a:defRPr/>
            </a:lvl1pPr>
          </a:lstStyle>
          <a:p>
            <a:pPr>
              <a:defRPr/>
            </a:pPr>
            <a:fld id="{874C7203-35C1-884C-B13E-BD81898B3269}" type="slidenum">
              <a:rPr lang="en-US"/>
              <a:pPr>
                <a:defRPr/>
              </a:pPr>
              <a:t>‹#›</a:t>
            </a:fld>
            <a:endParaRPr lang="en-US" dirty="0"/>
          </a:p>
        </p:txBody>
      </p:sp>
    </p:spTree>
    <p:extLst>
      <p:ext uri="{BB962C8B-B14F-4D97-AF65-F5344CB8AC3E}">
        <p14:creationId xmlns:p14="http://schemas.microsoft.com/office/powerpoint/2010/main" val="871732198"/>
      </p:ext>
    </p:extLst>
  </p:cSld>
  <p:clrMapOvr>
    <a:masterClrMapping/>
  </p:clrMapOvr>
  <p:transition spd="med">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cxnSp>
        <p:nvCxnSpPr>
          <p:cNvPr id="5" name="Straight Connector 4"/>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8" name="Title 7"/>
          <p:cNvSpPr>
            <a:spLocks noGrp="1"/>
          </p:cNvSpPr>
          <p:nvPr>
            <p:ph type="title"/>
          </p:nvPr>
        </p:nvSpPr>
        <p:spPr/>
        <p:txBody>
          <a:bodyPr>
            <a:noAutofit/>
          </a:bodyPr>
          <a:lstStyle/>
          <a:p>
            <a:r>
              <a:rPr lang="en-US" smtClean="0"/>
              <a:t>Click to edit Master title style</a:t>
            </a:r>
            <a:endParaRPr dirty="0"/>
          </a:p>
        </p:txBody>
      </p:sp>
      <p:sp>
        <p:nvSpPr>
          <p:cNvPr id="3" name="Content Placeholder 2"/>
          <p:cNvSpPr>
            <a:spLocks noGrp="1"/>
          </p:cNvSpPr>
          <p:nvPr>
            <p:ph sz="half" idx="1"/>
          </p:nvPr>
        </p:nvSpPr>
        <p:spPr>
          <a:xfrm>
            <a:off x="531813" y="1524001"/>
            <a:ext cx="5410199" cy="4419600"/>
          </a:xfrm>
        </p:spPr>
        <p:txBody>
          <a:bodyPr>
            <a:noAutofit/>
          </a:bodyPr>
          <a:lstStyle>
            <a:lvl1pPr>
              <a:defRPr sz="2800"/>
            </a:lvl1pPr>
            <a:lvl2pPr>
              <a:defRPr sz="2400"/>
            </a:lvl2pPr>
            <a:lvl3pPr>
              <a:defRPr sz="2000"/>
            </a:lvl3pPr>
            <a:lvl4pPr>
              <a:defRPr sz="19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Content Placeholder 3"/>
          <p:cNvSpPr>
            <a:spLocks noGrp="1"/>
          </p:cNvSpPr>
          <p:nvPr>
            <p:ph sz="half" idx="2"/>
          </p:nvPr>
        </p:nvSpPr>
        <p:spPr>
          <a:xfrm>
            <a:off x="6247008" y="1524001"/>
            <a:ext cx="5410197" cy="4419600"/>
          </a:xfrm>
        </p:spPr>
        <p:txBody>
          <a:bodyPr>
            <a:noAutofit/>
          </a:bodyPr>
          <a:lstStyle>
            <a:lvl1pPr>
              <a:defRPr sz="2800"/>
            </a:lvl1pPr>
            <a:lvl2pPr>
              <a:defRPr sz="2400"/>
            </a:lvl2pPr>
            <a:lvl3pPr>
              <a:defRPr sz="2000"/>
            </a:lvl3pPr>
            <a:lvl4pPr>
              <a:defRPr sz="19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6" name="Date Placeholder 4"/>
          <p:cNvSpPr>
            <a:spLocks noGrp="1"/>
          </p:cNvSpPr>
          <p:nvPr>
            <p:ph type="dt" sz="half" idx="10"/>
          </p:nvPr>
        </p:nvSpPr>
        <p:spPr/>
        <p:txBody>
          <a:bodyPr/>
          <a:lstStyle>
            <a:lvl1pPr>
              <a:defRPr smtClean="0"/>
            </a:lvl1pPr>
          </a:lstStyle>
          <a:p>
            <a:pPr>
              <a:defRPr/>
            </a:pPr>
            <a:endParaRPr lang="en-US" dirty="0"/>
          </a:p>
        </p:txBody>
      </p:sp>
      <p:sp>
        <p:nvSpPr>
          <p:cNvPr id="7" name="Footer Placeholder 5"/>
          <p:cNvSpPr>
            <a:spLocks noGrp="1"/>
          </p:cNvSpPr>
          <p:nvPr>
            <p:ph type="ftr" sz="quarter" idx="11"/>
          </p:nvPr>
        </p:nvSpPr>
        <p:spPr/>
        <p:txBody>
          <a:bodyPr/>
          <a:lstStyle>
            <a:lvl1pPr>
              <a:defRPr/>
            </a:lvl1pPr>
          </a:lstStyle>
          <a:p>
            <a:pPr>
              <a:defRPr/>
            </a:pPr>
            <a:r>
              <a:rPr lang="en-US" dirty="0" smtClean="0">
                <a:solidFill>
                  <a:srgbClr val="5F5F5F">
                    <a:lumMod val="60000"/>
                    <a:lumOff val="40000"/>
                  </a:srgbClr>
                </a:solidFill>
              </a:rPr>
              <a:t>Oracle – Internal/Highly Restricted</a:t>
            </a:r>
            <a:endParaRPr lang="en-US" dirty="0">
              <a:solidFill>
                <a:srgbClr val="5F5F5F">
                  <a:lumMod val="60000"/>
                  <a:lumOff val="40000"/>
                </a:srgbClr>
              </a:solidFill>
            </a:endParaRPr>
          </a:p>
        </p:txBody>
      </p:sp>
      <p:sp>
        <p:nvSpPr>
          <p:cNvPr id="9" name="Slide Number Placeholder 6"/>
          <p:cNvSpPr>
            <a:spLocks noGrp="1"/>
          </p:cNvSpPr>
          <p:nvPr>
            <p:ph type="sldNum" sz="quarter" idx="12"/>
          </p:nvPr>
        </p:nvSpPr>
        <p:spPr/>
        <p:txBody>
          <a:bodyPr/>
          <a:lstStyle>
            <a:lvl1pPr>
              <a:defRPr smtClean="0"/>
            </a:lvl1pPr>
          </a:lstStyle>
          <a:p>
            <a:pPr>
              <a:defRPr/>
            </a:pPr>
            <a:fld id="{3CC5E77F-F5CB-BF4F-B0AC-F92D2C278AA0}" type="slidenum">
              <a:rPr lang="en-US"/>
              <a:pPr>
                <a:defRPr/>
              </a:pPr>
              <a:t>‹#›</a:t>
            </a:fld>
            <a:endParaRPr lang="en-US" dirty="0"/>
          </a:p>
        </p:txBody>
      </p:sp>
    </p:spTree>
    <p:extLst>
      <p:ext uri="{BB962C8B-B14F-4D97-AF65-F5344CB8AC3E}">
        <p14:creationId xmlns:p14="http://schemas.microsoft.com/office/powerpoint/2010/main" val="1247567519"/>
      </p:ext>
    </p:extLst>
  </p:cSld>
  <p:clrMapOvr>
    <a:masterClrMapping/>
  </p:clrMapOvr>
  <p:transition spd="med">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hree Content">
    <p:spTree>
      <p:nvGrpSpPr>
        <p:cNvPr id="1" name=""/>
        <p:cNvGrpSpPr/>
        <p:nvPr/>
      </p:nvGrpSpPr>
      <p:grpSpPr>
        <a:xfrm>
          <a:off x="0" y="0"/>
          <a:ext cx="0" cy="0"/>
          <a:chOff x="0" y="0"/>
          <a:chExt cx="0" cy="0"/>
        </a:xfrm>
      </p:grpSpPr>
      <p:cxnSp>
        <p:nvCxnSpPr>
          <p:cNvPr id="6" name="Straight Connector 5"/>
          <p:cNvCxnSpPr/>
          <p:nvPr/>
        </p:nvCxnSpPr>
        <p:spPr bwMode="ltGray">
          <a:xfrm>
            <a:off x="4189909"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bwMode="ltGray">
          <a:xfrm>
            <a:off x="7998916"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1" name="Title 10"/>
          <p:cNvSpPr>
            <a:spLocks noGrp="1"/>
          </p:cNvSpPr>
          <p:nvPr>
            <p:ph type="title"/>
          </p:nvPr>
        </p:nvSpPr>
        <p:spPr/>
        <p:txBody>
          <a:bodyPr>
            <a:noAutofit/>
          </a:bodyPr>
          <a:lstStyle/>
          <a:p>
            <a:r>
              <a:rPr lang="en-US" smtClean="0"/>
              <a:t>Click to edit Master title style</a:t>
            </a:r>
            <a:endParaRPr dirty="0"/>
          </a:p>
        </p:txBody>
      </p:sp>
      <p:sp>
        <p:nvSpPr>
          <p:cNvPr id="3" name="Content Placeholder 2"/>
          <p:cNvSpPr>
            <a:spLocks noGrp="1"/>
          </p:cNvSpPr>
          <p:nvPr>
            <p:ph sz="half" idx="1"/>
          </p:nvPr>
        </p:nvSpPr>
        <p:spPr>
          <a:xfrm>
            <a:off x="531821" y="1524001"/>
            <a:ext cx="3474720" cy="4419600"/>
          </a:xfrm>
        </p:spPr>
        <p:txBody>
          <a:bodyPr>
            <a:noAutofit/>
          </a:bodyPr>
          <a:lstStyle>
            <a:lvl1pPr>
              <a:defRPr sz="2400"/>
            </a:lvl1pPr>
            <a:lvl2pPr>
              <a:defRPr sz="2000"/>
            </a:lvl2pPr>
            <a:lvl3pPr>
              <a:defRPr sz="1900"/>
            </a:lvl3pPr>
            <a:lvl4pPr>
              <a:defRPr sz="16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Content Placeholder 3"/>
          <p:cNvSpPr>
            <a:spLocks noGrp="1"/>
          </p:cNvSpPr>
          <p:nvPr>
            <p:ph sz="half" idx="2"/>
          </p:nvPr>
        </p:nvSpPr>
        <p:spPr>
          <a:xfrm>
            <a:off x="4357056" y="1524001"/>
            <a:ext cx="3474720" cy="4419600"/>
          </a:xfrm>
        </p:spPr>
        <p:txBody>
          <a:bodyPr>
            <a:noAutofit/>
          </a:bodyPr>
          <a:lstStyle>
            <a:lvl1pPr>
              <a:defRPr sz="2400"/>
            </a:lvl1pPr>
            <a:lvl2pPr>
              <a:defRPr sz="2000"/>
            </a:lvl2pPr>
            <a:lvl3pPr>
              <a:defRPr sz="1900"/>
            </a:lvl3pPr>
            <a:lvl4pPr>
              <a:defRPr sz="16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8" name="Content Placeholder 3"/>
          <p:cNvSpPr>
            <a:spLocks noGrp="1"/>
          </p:cNvSpPr>
          <p:nvPr>
            <p:ph sz="half" idx="13"/>
          </p:nvPr>
        </p:nvSpPr>
        <p:spPr>
          <a:xfrm>
            <a:off x="8182293" y="1524001"/>
            <a:ext cx="3474720" cy="4419600"/>
          </a:xfrm>
        </p:spPr>
        <p:txBody>
          <a:bodyPr>
            <a:noAutofit/>
          </a:bodyPr>
          <a:lstStyle>
            <a:lvl1pPr>
              <a:defRPr sz="2400"/>
            </a:lvl1pPr>
            <a:lvl2pPr>
              <a:defRPr sz="2000"/>
            </a:lvl2pPr>
            <a:lvl3pPr>
              <a:defRPr sz="1900"/>
            </a:lvl3pPr>
            <a:lvl4pPr>
              <a:defRPr sz="16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9" name="Date Placeholder 4"/>
          <p:cNvSpPr>
            <a:spLocks noGrp="1"/>
          </p:cNvSpPr>
          <p:nvPr>
            <p:ph type="dt" sz="half" idx="14"/>
          </p:nvPr>
        </p:nvSpPr>
        <p:spPr/>
        <p:txBody>
          <a:bodyPr/>
          <a:lstStyle>
            <a:lvl1pPr>
              <a:defRPr smtClean="0"/>
            </a:lvl1pPr>
          </a:lstStyle>
          <a:p>
            <a:pPr>
              <a:defRPr/>
            </a:pPr>
            <a:endParaRPr lang="en-US" dirty="0"/>
          </a:p>
        </p:txBody>
      </p:sp>
      <p:sp>
        <p:nvSpPr>
          <p:cNvPr id="10" name="Footer Placeholder 5"/>
          <p:cNvSpPr>
            <a:spLocks noGrp="1"/>
          </p:cNvSpPr>
          <p:nvPr>
            <p:ph type="ftr" sz="quarter" idx="15"/>
          </p:nvPr>
        </p:nvSpPr>
        <p:spPr/>
        <p:txBody>
          <a:bodyPr/>
          <a:lstStyle>
            <a:lvl1pPr>
              <a:defRPr/>
            </a:lvl1pPr>
          </a:lstStyle>
          <a:p>
            <a:pPr>
              <a:defRPr/>
            </a:pPr>
            <a:r>
              <a:rPr lang="en-US" dirty="0" smtClean="0">
                <a:solidFill>
                  <a:srgbClr val="5F5F5F">
                    <a:lumMod val="60000"/>
                    <a:lumOff val="40000"/>
                  </a:srgbClr>
                </a:solidFill>
              </a:rPr>
              <a:t>Oracle – Internal/Highly Restricted</a:t>
            </a:r>
            <a:endParaRPr lang="en-US" dirty="0">
              <a:solidFill>
                <a:srgbClr val="5F5F5F">
                  <a:lumMod val="60000"/>
                  <a:lumOff val="40000"/>
                </a:srgbClr>
              </a:solidFill>
            </a:endParaRPr>
          </a:p>
        </p:txBody>
      </p:sp>
      <p:sp>
        <p:nvSpPr>
          <p:cNvPr id="12" name="Slide Number Placeholder 6"/>
          <p:cNvSpPr>
            <a:spLocks noGrp="1"/>
          </p:cNvSpPr>
          <p:nvPr>
            <p:ph type="sldNum" sz="quarter" idx="16"/>
          </p:nvPr>
        </p:nvSpPr>
        <p:spPr/>
        <p:txBody>
          <a:bodyPr/>
          <a:lstStyle>
            <a:lvl1pPr>
              <a:defRPr smtClean="0"/>
            </a:lvl1pPr>
          </a:lstStyle>
          <a:p>
            <a:pPr>
              <a:defRPr/>
            </a:pPr>
            <a:fld id="{D8901376-B70A-374F-8306-CBA9F25F58E1}" type="slidenum">
              <a:rPr lang="en-US"/>
              <a:pPr>
                <a:defRPr/>
              </a:pPr>
              <a:t>‹#›</a:t>
            </a:fld>
            <a:endParaRPr lang="en-US" dirty="0"/>
          </a:p>
        </p:txBody>
      </p:sp>
    </p:spTree>
    <p:extLst>
      <p:ext uri="{BB962C8B-B14F-4D97-AF65-F5344CB8AC3E}">
        <p14:creationId xmlns:p14="http://schemas.microsoft.com/office/powerpoint/2010/main" val="454259175"/>
      </p:ext>
    </p:extLst>
  </p:cSld>
  <p:clrMapOvr>
    <a:masterClrMapping/>
  </p:clrMapOvr>
  <p:transition spd="med">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Four Content">
    <p:spTree>
      <p:nvGrpSpPr>
        <p:cNvPr id="1" name=""/>
        <p:cNvGrpSpPr/>
        <p:nvPr/>
      </p:nvGrpSpPr>
      <p:grpSpPr>
        <a:xfrm>
          <a:off x="0" y="0"/>
          <a:ext cx="0" cy="0"/>
          <a:chOff x="0" y="0"/>
          <a:chExt cx="0" cy="0"/>
        </a:xfrm>
      </p:grpSpPr>
      <p:cxnSp>
        <p:nvCxnSpPr>
          <p:cNvPr id="7" name="Straight Connector 6"/>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sz="half" idx="1"/>
          </p:nvPr>
        </p:nvSpPr>
        <p:spPr>
          <a:xfrm>
            <a:off x="531813" y="1524199"/>
            <a:ext cx="5410199" cy="2133599"/>
          </a:xfrm>
        </p:spPr>
        <p:txBody>
          <a:bodyPr>
            <a:noAutofit/>
          </a:bodyPr>
          <a:lstStyle>
            <a:lvl1pPr>
              <a:defRPr sz="2400"/>
            </a:lvl1pPr>
            <a:lvl2pPr>
              <a:defRPr sz="2000"/>
            </a:lvl2pPr>
            <a:lvl3pPr>
              <a:defRPr sz="1900"/>
            </a:lvl3pPr>
            <a:lvl4pPr>
              <a:defRPr sz="16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Content Placeholder 3"/>
          <p:cNvSpPr>
            <a:spLocks noGrp="1"/>
          </p:cNvSpPr>
          <p:nvPr>
            <p:ph sz="half" idx="2"/>
          </p:nvPr>
        </p:nvSpPr>
        <p:spPr>
          <a:xfrm>
            <a:off x="6247008" y="1524199"/>
            <a:ext cx="5410197" cy="2133599"/>
          </a:xfrm>
        </p:spPr>
        <p:txBody>
          <a:bodyPr>
            <a:noAutofit/>
          </a:bodyPr>
          <a:lstStyle>
            <a:lvl1pPr>
              <a:defRPr sz="2400"/>
            </a:lvl1pPr>
            <a:lvl2pPr>
              <a:defRPr sz="2000"/>
            </a:lvl2pPr>
            <a:lvl3pPr>
              <a:defRPr sz="1900"/>
            </a:lvl3pPr>
            <a:lvl4pPr>
              <a:defRPr sz="16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8" name="Content Placeholder 2"/>
          <p:cNvSpPr>
            <a:spLocks noGrp="1"/>
          </p:cNvSpPr>
          <p:nvPr>
            <p:ph sz="half" idx="13"/>
          </p:nvPr>
        </p:nvSpPr>
        <p:spPr>
          <a:xfrm>
            <a:off x="531813" y="3810199"/>
            <a:ext cx="5410199" cy="2133599"/>
          </a:xfrm>
        </p:spPr>
        <p:txBody>
          <a:bodyPr>
            <a:noAutofit/>
          </a:bodyPr>
          <a:lstStyle>
            <a:lvl1pPr>
              <a:defRPr sz="2400"/>
            </a:lvl1pPr>
            <a:lvl2pPr>
              <a:defRPr sz="2000"/>
            </a:lvl2pPr>
            <a:lvl3pPr>
              <a:defRPr sz="1900"/>
            </a:lvl3pPr>
            <a:lvl4pPr>
              <a:defRPr sz="16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9" name="Content Placeholder 3"/>
          <p:cNvSpPr>
            <a:spLocks noGrp="1"/>
          </p:cNvSpPr>
          <p:nvPr>
            <p:ph sz="half" idx="14"/>
          </p:nvPr>
        </p:nvSpPr>
        <p:spPr>
          <a:xfrm>
            <a:off x="6247008" y="3810199"/>
            <a:ext cx="5410197" cy="2133599"/>
          </a:xfrm>
        </p:spPr>
        <p:txBody>
          <a:bodyPr>
            <a:noAutofit/>
          </a:bodyPr>
          <a:lstStyle>
            <a:lvl1pPr>
              <a:defRPr sz="2400"/>
            </a:lvl1pPr>
            <a:lvl2pPr>
              <a:defRPr sz="2000"/>
            </a:lvl2pPr>
            <a:lvl3pPr>
              <a:defRPr sz="1900"/>
            </a:lvl3pPr>
            <a:lvl4pPr>
              <a:defRPr sz="16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11" name="Title 10"/>
          <p:cNvSpPr>
            <a:spLocks noGrp="1"/>
          </p:cNvSpPr>
          <p:nvPr>
            <p:ph type="title"/>
          </p:nvPr>
        </p:nvSpPr>
        <p:spPr/>
        <p:txBody>
          <a:bodyPr/>
          <a:lstStyle/>
          <a:p>
            <a:r>
              <a:rPr lang="en-US" smtClean="0"/>
              <a:t>Click to edit Master title style</a:t>
            </a:r>
            <a:endParaRPr dirty="0"/>
          </a:p>
        </p:txBody>
      </p:sp>
      <p:sp>
        <p:nvSpPr>
          <p:cNvPr id="10" name="Date Placeholder 4"/>
          <p:cNvSpPr>
            <a:spLocks noGrp="1"/>
          </p:cNvSpPr>
          <p:nvPr>
            <p:ph type="dt" sz="half" idx="15"/>
          </p:nvPr>
        </p:nvSpPr>
        <p:spPr/>
        <p:txBody>
          <a:bodyPr/>
          <a:lstStyle>
            <a:lvl1pPr>
              <a:defRPr smtClean="0"/>
            </a:lvl1pPr>
          </a:lstStyle>
          <a:p>
            <a:pPr>
              <a:defRPr/>
            </a:pPr>
            <a:endParaRPr lang="en-US" dirty="0"/>
          </a:p>
        </p:txBody>
      </p:sp>
      <p:sp>
        <p:nvSpPr>
          <p:cNvPr id="12" name="Footer Placeholder 5"/>
          <p:cNvSpPr>
            <a:spLocks noGrp="1"/>
          </p:cNvSpPr>
          <p:nvPr>
            <p:ph type="ftr" sz="quarter" idx="16"/>
          </p:nvPr>
        </p:nvSpPr>
        <p:spPr/>
        <p:txBody>
          <a:bodyPr/>
          <a:lstStyle>
            <a:lvl1pPr>
              <a:defRPr/>
            </a:lvl1pPr>
          </a:lstStyle>
          <a:p>
            <a:pPr>
              <a:defRPr/>
            </a:pPr>
            <a:r>
              <a:rPr lang="en-US" dirty="0" smtClean="0">
                <a:solidFill>
                  <a:srgbClr val="5F5F5F">
                    <a:lumMod val="60000"/>
                    <a:lumOff val="40000"/>
                  </a:srgbClr>
                </a:solidFill>
              </a:rPr>
              <a:t>Oracle – Internal/Highly Restricted</a:t>
            </a:r>
            <a:endParaRPr lang="en-US" dirty="0">
              <a:solidFill>
                <a:srgbClr val="5F5F5F">
                  <a:lumMod val="60000"/>
                  <a:lumOff val="40000"/>
                </a:srgbClr>
              </a:solidFill>
            </a:endParaRPr>
          </a:p>
        </p:txBody>
      </p:sp>
      <p:sp>
        <p:nvSpPr>
          <p:cNvPr id="13" name="Slide Number Placeholder 6"/>
          <p:cNvSpPr>
            <a:spLocks noGrp="1"/>
          </p:cNvSpPr>
          <p:nvPr>
            <p:ph type="sldNum" sz="quarter" idx="17"/>
          </p:nvPr>
        </p:nvSpPr>
        <p:spPr/>
        <p:txBody>
          <a:bodyPr/>
          <a:lstStyle>
            <a:lvl1pPr>
              <a:defRPr smtClean="0"/>
            </a:lvl1pPr>
          </a:lstStyle>
          <a:p>
            <a:pPr>
              <a:defRPr/>
            </a:pPr>
            <a:fld id="{578A892E-AB57-0240-9027-E05707CA1F11}" type="slidenum">
              <a:rPr lang="en-US"/>
              <a:pPr>
                <a:defRPr/>
              </a:pPr>
              <a:t>‹#›</a:t>
            </a:fld>
            <a:endParaRPr lang="en-US" dirty="0"/>
          </a:p>
        </p:txBody>
      </p:sp>
    </p:spTree>
    <p:extLst>
      <p:ext uri="{BB962C8B-B14F-4D97-AF65-F5344CB8AC3E}">
        <p14:creationId xmlns:p14="http://schemas.microsoft.com/office/powerpoint/2010/main" val="2142020813"/>
      </p:ext>
    </p:extLst>
  </p:cSld>
  <p:clrMapOvr>
    <a:masterClrMapping/>
  </p:clrMapOvr>
  <p:transition spd="med">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Quadrant for Infographics">
    <p:spTree>
      <p:nvGrpSpPr>
        <p:cNvPr id="1" name=""/>
        <p:cNvGrpSpPr/>
        <p:nvPr/>
      </p:nvGrpSpPr>
      <p:grpSpPr>
        <a:xfrm>
          <a:off x="0" y="0"/>
          <a:ext cx="0" cy="0"/>
          <a:chOff x="0" y="0"/>
          <a:chExt cx="0" cy="0"/>
        </a:xfrm>
      </p:grpSpPr>
      <p:cxnSp>
        <p:nvCxnSpPr>
          <p:cNvPr id="7" name="Straight Connector 6"/>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bwMode="ltGray">
          <a:xfrm flipH="1">
            <a:off x="531332" y="3733800"/>
            <a:ext cx="11126535" cy="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p:nvPr>
        </p:nvSpPr>
        <p:spPr/>
        <p:txBody>
          <a:bodyPr/>
          <a:lstStyle/>
          <a:p>
            <a:r>
              <a:rPr lang="en-US" smtClean="0"/>
              <a:t>Click to edit Master title style</a:t>
            </a:r>
            <a:endParaRPr dirty="0"/>
          </a:p>
        </p:txBody>
      </p:sp>
      <p:sp>
        <p:nvSpPr>
          <p:cNvPr id="12" name="Text Placeholder 11"/>
          <p:cNvSpPr>
            <a:spLocks noGrp="1"/>
          </p:cNvSpPr>
          <p:nvPr>
            <p:ph type="body" sz="quarter" idx="15"/>
          </p:nvPr>
        </p:nvSpPr>
        <p:spPr>
          <a:xfrm>
            <a:off x="2436814" y="1524001"/>
            <a:ext cx="3505202" cy="2011680"/>
          </a:xfrm>
        </p:spPr>
        <p:txBody>
          <a:bodyPr anchor="ctr">
            <a:noAutofit/>
          </a:bodyPr>
          <a:lstStyle>
            <a:lvl1pPr marL="0" indent="0">
              <a:spcBef>
                <a:spcPts val="1200"/>
              </a:spcBef>
              <a:buFont typeface="Arial" panose="020B0604020202020204" pitchFamily="34" charset="0"/>
              <a:buNone/>
              <a:defRPr sz="2400"/>
            </a:lvl1pPr>
            <a:lvl2pPr marL="170306" indent="-170306">
              <a:spcBef>
                <a:spcPts val="1200"/>
              </a:spcBef>
              <a:buFont typeface="Arial" panose="020B0604020202020204" pitchFamily="34" charset="0"/>
              <a:buChar char="•"/>
              <a:defRPr sz="2000"/>
            </a:lvl2pPr>
            <a:lvl3pPr marL="170306" indent="-170306">
              <a:spcBef>
                <a:spcPts val="1200"/>
              </a:spcBef>
              <a:buFont typeface="Arial" panose="020B0604020202020204" pitchFamily="34" charset="0"/>
              <a:buChar char="•"/>
              <a:defRPr sz="2000"/>
            </a:lvl3pPr>
            <a:lvl4pPr marL="170306" indent="-170306">
              <a:spcBef>
                <a:spcPts val="1200"/>
              </a:spcBef>
              <a:buFont typeface="Arial" panose="020B0604020202020204" pitchFamily="34" charset="0"/>
              <a:buChar char="•"/>
              <a:defRPr sz="2000"/>
            </a:lvl4pPr>
            <a:lvl5pPr marL="170306" indent="-170306">
              <a:spcBef>
                <a:spcPts val="1200"/>
              </a:spcBef>
              <a:buFont typeface="Arial" panose="020B0604020202020204" pitchFamily="34" charset="0"/>
              <a:buChar char="•"/>
              <a:defRPr sz="2000"/>
            </a:lvl5pPr>
            <a:lvl6pPr marL="170306" indent="-170306">
              <a:spcBef>
                <a:spcPts val="1200"/>
              </a:spcBef>
              <a:buFont typeface="Arial" panose="020B0604020202020204" pitchFamily="34" charset="0"/>
              <a:buChar char="•"/>
              <a:defRPr sz="2000"/>
            </a:lvl6pPr>
            <a:lvl7pPr marL="170306" indent="-170306">
              <a:spcBef>
                <a:spcPts val="1200"/>
              </a:spcBef>
              <a:buFont typeface="Arial" panose="020B0604020202020204" pitchFamily="34" charset="0"/>
              <a:buChar char="•"/>
              <a:defRPr sz="2000"/>
            </a:lvl7pPr>
            <a:lvl8pPr marL="170306" indent="-170306">
              <a:spcBef>
                <a:spcPts val="1200"/>
              </a:spcBef>
              <a:buFont typeface="Arial" panose="020B0604020202020204" pitchFamily="34" charset="0"/>
              <a:buChar char="•"/>
              <a:defRPr sz="2000"/>
            </a:lvl8pPr>
            <a:lvl9pPr marL="170306" indent="-170306">
              <a:spcBef>
                <a:spcPts val="1200"/>
              </a:spcBef>
              <a:buFont typeface="Arial" panose="020B0604020202020204" pitchFamily="34" charset="0"/>
              <a:buChar char="•"/>
              <a:defRPr sz="2000"/>
            </a:lvl9pPr>
          </a:lstStyle>
          <a:p>
            <a:pPr lvl="0"/>
            <a:r>
              <a:rPr lang="en-US" smtClean="0"/>
              <a:t>Click to edit Master text styles</a:t>
            </a:r>
          </a:p>
        </p:txBody>
      </p:sp>
      <p:sp>
        <p:nvSpPr>
          <p:cNvPr id="16" name="Text Placeholder 11"/>
          <p:cNvSpPr>
            <a:spLocks noGrp="1"/>
          </p:cNvSpPr>
          <p:nvPr>
            <p:ph type="body" sz="quarter" idx="16"/>
          </p:nvPr>
        </p:nvSpPr>
        <p:spPr>
          <a:xfrm>
            <a:off x="8151814" y="1524001"/>
            <a:ext cx="3505202" cy="2011680"/>
          </a:xfrm>
        </p:spPr>
        <p:txBody>
          <a:bodyPr anchor="ctr">
            <a:noAutofit/>
          </a:bodyPr>
          <a:lstStyle>
            <a:lvl1pPr marL="0" indent="0">
              <a:spcBef>
                <a:spcPts val="1200"/>
              </a:spcBef>
              <a:buFont typeface="Arial" panose="020B0604020202020204" pitchFamily="34" charset="0"/>
              <a:buNone/>
              <a:defRPr sz="2400"/>
            </a:lvl1pPr>
            <a:lvl2pPr marL="170306" indent="-170306">
              <a:spcBef>
                <a:spcPts val="1200"/>
              </a:spcBef>
              <a:buFont typeface="Arial" panose="020B0604020202020204" pitchFamily="34" charset="0"/>
              <a:buChar char="•"/>
              <a:defRPr sz="2000"/>
            </a:lvl2pPr>
            <a:lvl3pPr marL="170306" indent="-170306">
              <a:spcBef>
                <a:spcPts val="1200"/>
              </a:spcBef>
              <a:buFont typeface="Arial" panose="020B0604020202020204" pitchFamily="34" charset="0"/>
              <a:buChar char="•"/>
              <a:defRPr sz="2000"/>
            </a:lvl3pPr>
            <a:lvl4pPr marL="170306" indent="-170306">
              <a:spcBef>
                <a:spcPts val="1200"/>
              </a:spcBef>
              <a:buFont typeface="Arial" panose="020B0604020202020204" pitchFamily="34" charset="0"/>
              <a:buChar char="•"/>
              <a:defRPr sz="2000"/>
            </a:lvl4pPr>
            <a:lvl5pPr marL="170306" indent="-170306">
              <a:spcBef>
                <a:spcPts val="1200"/>
              </a:spcBef>
              <a:buFont typeface="Arial" panose="020B0604020202020204" pitchFamily="34" charset="0"/>
              <a:buChar char="•"/>
              <a:defRPr sz="2000"/>
            </a:lvl5pPr>
            <a:lvl6pPr marL="170306" indent="-170306">
              <a:spcBef>
                <a:spcPts val="1200"/>
              </a:spcBef>
              <a:buFont typeface="Arial" panose="020B0604020202020204" pitchFamily="34" charset="0"/>
              <a:buChar char="•"/>
              <a:defRPr sz="2000"/>
            </a:lvl6pPr>
            <a:lvl7pPr marL="170306" indent="-170306">
              <a:spcBef>
                <a:spcPts val="1200"/>
              </a:spcBef>
              <a:buFont typeface="Arial" panose="020B0604020202020204" pitchFamily="34" charset="0"/>
              <a:buChar char="•"/>
              <a:defRPr sz="2000"/>
            </a:lvl7pPr>
            <a:lvl8pPr marL="170306" indent="-170306">
              <a:spcBef>
                <a:spcPts val="1200"/>
              </a:spcBef>
              <a:buFont typeface="Arial" panose="020B0604020202020204" pitchFamily="34" charset="0"/>
              <a:buChar char="•"/>
              <a:defRPr sz="2000"/>
            </a:lvl8pPr>
            <a:lvl9pPr marL="170306" indent="-170306">
              <a:spcBef>
                <a:spcPts val="1200"/>
              </a:spcBef>
              <a:buFont typeface="Arial" panose="020B0604020202020204" pitchFamily="34" charset="0"/>
              <a:buChar char="•"/>
              <a:defRPr sz="2000"/>
            </a:lvl9pPr>
          </a:lstStyle>
          <a:p>
            <a:pPr lvl="0"/>
            <a:r>
              <a:rPr lang="en-US" smtClean="0"/>
              <a:t>Click to edit Master text styles</a:t>
            </a:r>
          </a:p>
        </p:txBody>
      </p:sp>
      <p:sp>
        <p:nvSpPr>
          <p:cNvPr id="17" name="Text Placeholder 11"/>
          <p:cNvSpPr>
            <a:spLocks noGrp="1"/>
          </p:cNvSpPr>
          <p:nvPr>
            <p:ph type="body" sz="quarter" idx="17"/>
          </p:nvPr>
        </p:nvSpPr>
        <p:spPr>
          <a:xfrm>
            <a:off x="2436814" y="3931920"/>
            <a:ext cx="3505202" cy="2011680"/>
          </a:xfrm>
        </p:spPr>
        <p:txBody>
          <a:bodyPr anchor="ctr">
            <a:noAutofit/>
          </a:bodyPr>
          <a:lstStyle>
            <a:lvl1pPr marL="0" indent="0">
              <a:spcBef>
                <a:spcPts val="1200"/>
              </a:spcBef>
              <a:buFont typeface="Arial" panose="020B0604020202020204" pitchFamily="34" charset="0"/>
              <a:buNone/>
              <a:defRPr sz="2400"/>
            </a:lvl1pPr>
            <a:lvl2pPr marL="170306" indent="-170306">
              <a:spcBef>
                <a:spcPts val="1200"/>
              </a:spcBef>
              <a:buFont typeface="Arial" panose="020B0604020202020204" pitchFamily="34" charset="0"/>
              <a:buChar char="•"/>
              <a:defRPr sz="2000"/>
            </a:lvl2pPr>
            <a:lvl3pPr marL="170306" indent="-170306">
              <a:spcBef>
                <a:spcPts val="1200"/>
              </a:spcBef>
              <a:buFont typeface="Arial" panose="020B0604020202020204" pitchFamily="34" charset="0"/>
              <a:buChar char="•"/>
              <a:defRPr sz="2000"/>
            </a:lvl3pPr>
            <a:lvl4pPr marL="170306" indent="-170306">
              <a:spcBef>
                <a:spcPts val="1200"/>
              </a:spcBef>
              <a:buFont typeface="Arial" panose="020B0604020202020204" pitchFamily="34" charset="0"/>
              <a:buChar char="•"/>
              <a:defRPr sz="2000"/>
            </a:lvl4pPr>
            <a:lvl5pPr marL="170306" indent="-170306">
              <a:spcBef>
                <a:spcPts val="1200"/>
              </a:spcBef>
              <a:buFont typeface="Arial" panose="020B0604020202020204" pitchFamily="34" charset="0"/>
              <a:buChar char="•"/>
              <a:defRPr sz="2000"/>
            </a:lvl5pPr>
            <a:lvl6pPr marL="170306" indent="-170306">
              <a:spcBef>
                <a:spcPts val="1200"/>
              </a:spcBef>
              <a:buFont typeface="Arial" panose="020B0604020202020204" pitchFamily="34" charset="0"/>
              <a:buChar char="•"/>
              <a:defRPr sz="2000"/>
            </a:lvl6pPr>
            <a:lvl7pPr marL="170306" indent="-170306">
              <a:spcBef>
                <a:spcPts val="1200"/>
              </a:spcBef>
              <a:buFont typeface="Arial" panose="020B0604020202020204" pitchFamily="34" charset="0"/>
              <a:buChar char="•"/>
              <a:defRPr sz="2000"/>
            </a:lvl7pPr>
            <a:lvl8pPr marL="170306" indent="-170306">
              <a:spcBef>
                <a:spcPts val="1200"/>
              </a:spcBef>
              <a:buFont typeface="Arial" panose="020B0604020202020204" pitchFamily="34" charset="0"/>
              <a:buChar char="•"/>
              <a:defRPr sz="2000"/>
            </a:lvl8pPr>
            <a:lvl9pPr marL="170306" indent="-170306">
              <a:spcBef>
                <a:spcPts val="1200"/>
              </a:spcBef>
              <a:buFont typeface="Arial" panose="020B0604020202020204" pitchFamily="34" charset="0"/>
              <a:buChar char="•"/>
              <a:defRPr sz="2000"/>
            </a:lvl9pPr>
          </a:lstStyle>
          <a:p>
            <a:pPr lvl="0"/>
            <a:r>
              <a:rPr lang="en-US" smtClean="0"/>
              <a:t>Click to edit Master text styles</a:t>
            </a:r>
          </a:p>
        </p:txBody>
      </p:sp>
      <p:sp>
        <p:nvSpPr>
          <p:cNvPr id="18" name="Text Placeholder 11"/>
          <p:cNvSpPr>
            <a:spLocks noGrp="1"/>
          </p:cNvSpPr>
          <p:nvPr>
            <p:ph type="body" sz="quarter" idx="18"/>
          </p:nvPr>
        </p:nvSpPr>
        <p:spPr>
          <a:xfrm>
            <a:off x="8151814" y="3931920"/>
            <a:ext cx="3505202" cy="2011680"/>
          </a:xfrm>
        </p:spPr>
        <p:txBody>
          <a:bodyPr anchor="ctr">
            <a:noAutofit/>
          </a:bodyPr>
          <a:lstStyle>
            <a:lvl1pPr marL="0" indent="0">
              <a:spcBef>
                <a:spcPts val="1200"/>
              </a:spcBef>
              <a:buFont typeface="Arial" panose="020B0604020202020204" pitchFamily="34" charset="0"/>
              <a:buNone/>
              <a:defRPr sz="2400"/>
            </a:lvl1pPr>
            <a:lvl2pPr marL="170306" indent="-170306">
              <a:spcBef>
                <a:spcPts val="1200"/>
              </a:spcBef>
              <a:buFont typeface="Arial" panose="020B0604020202020204" pitchFamily="34" charset="0"/>
              <a:buChar char="•"/>
              <a:defRPr sz="2000"/>
            </a:lvl2pPr>
            <a:lvl3pPr marL="170306" indent="-170306">
              <a:spcBef>
                <a:spcPts val="1200"/>
              </a:spcBef>
              <a:buFont typeface="Arial" panose="020B0604020202020204" pitchFamily="34" charset="0"/>
              <a:buChar char="•"/>
              <a:defRPr sz="2000"/>
            </a:lvl3pPr>
            <a:lvl4pPr marL="170306" indent="-170306">
              <a:spcBef>
                <a:spcPts val="1200"/>
              </a:spcBef>
              <a:buFont typeface="Arial" panose="020B0604020202020204" pitchFamily="34" charset="0"/>
              <a:buChar char="•"/>
              <a:defRPr sz="2000"/>
            </a:lvl4pPr>
            <a:lvl5pPr marL="170306" indent="-170306">
              <a:spcBef>
                <a:spcPts val="1200"/>
              </a:spcBef>
              <a:buFont typeface="Arial" panose="020B0604020202020204" pitchFamily="34" charset="0"/>
              <a:buChar char="•"/>
              <a:defRPr sz="2000"/>
            </a:lvl5pPr>
            <a:lvl6pPr marL="170306" indent="-170306">
              <a:spcBef>
                <a:spcPts val="1200"/>
              </a:spcBef>
              <a:buFont typeface="Arial" panose="020B0604020202020204" pitchFamily="34" charset="0"/>
              <a:buChar char="•"/>
              <a:defRPr sz="2000"/>
            </a:lvl6pPr>
            <a:lvl7pPr marL="170306" indent="-170306">
              <a:spcBef>
                <a:spcPts val="1200"/>
              </a:spcBef>
              <a:buFont typeface="Arial" panose="020B0604020202020204" pitchFamily="34" charset="0"/>
              <a:buChar char="•"/>
              <a:defRPr sz="2000"/>
            </a:lvl7pPr>
            <a:lvl8pPr marL="170306" indent="-170306">
              <a:spcBef>
                <a:spcPts val="1200"/>
              </a:spcBef>
              <a:buFont typeface="Arial" panose="020B0604020202020204" pitchFamily="34" charset="0"/>
              <a:buChar char="•"/>
              <a:defRPr sz="2000"/>
            </a:lvl8pPr>
            <a:lvl9pPr marL="170306" indent="-170306">
              <a:spcBef>
                <a:spcPts val="1200"/>
              </a:spcBef>
              <a:buFont typeface="Arial" panose="020B0604020202020204" pitchFamily="34" charset="0"/>
              <a:buChar char="•"/>
              <a:defRPr sz="2000"/>
            </a:lvl9pPr>
          </a:lstStyle>
          <a:p>
            <a:pPr lvl="0"/>
            <a:r>
              <a:rPr lang="en-US" smtClean="0"/>
              <a:t>Click to edit Master text styles</a:t>
            </a:r>
          </a:p>
        </p:txBody>
      </p:sp>
      <p:sp>
        <p:nvSpPr>
          <p:cNvPr id="9" name="Date Placeholder 4"/>
          <p:cNvSpPr>
            <a:spLocks noGrp="1"/>
          </p:cNvSpPr>
          <p:nvPr>
            <p:ph type="dt" sz="half" idx="19"/>
          </p:nvPr>
        </p:nvSpPr>
        <p:spPr/>
        <p:txBody>
          <a:bodyPr/>
          <a:lstStyle>
            <a:lvl1pPr>
              <a:defRPr smtClean="0"/>
            </a:lvl1pPr>
          </a:lstStyle>
          <a:p>
            <a:pPr>
              <a:defRPr/>
            </a:pPr>
            <a:endParaRPr lang="en-US" dirty="0"/>
          </a:p>
        </p:txBody>
      </p:sp>
      <p:sp>
        <p:nvSpPr>
          <p:cNvPr id="10" name="Footer Placeholder 5"/>
          <p:cNvSpPr>
            <a:spLocks noGrp="1"/>
          </p:cNvSpPr>
          <p:nvPr>
            <p:ph type="ftr" sz="quarter" idx="20"/>
          </p:nvPr>
        </p:nvSpPr>
        <p:spPr/>
        <p:txBody>
          <a:bodyPr/>
          <a:lstStyle>
            <a:lvl1pPr>
              <a:defRPr/>
            </a:lvl1pPr>
          </a:lstStyle>
          <a:p>
            <a:pPr>
              <a:defRPr/>
            </a:pPr>
            <a:r>
              <a:rPr lang="en-US" dirty="0" smtClean="0">
                <a:solidFill>
                  <a:srgbClr val="5F5F5F">
                    <a:lumMod val="60000"/>
                    <a:lumOff val="40000"/>
                  </a:srgbClr>
                </a:solidFill>
              </a:rPr>
              <a:t>Oracle – Internal/Highly Restricted</a:t>
            </a:r>
            <a:endParaRPr lang="en-US" dirty="0">
              <a:solidFill>
                <a:srgbClr val="5F5F5F">
                  <a:lumMod val="60000"/>
                  <a:lumOff val="40000"/>
                </a:srgbClr>
              </a:solidFill>
            </a:endParaRPr>
          </a:p>
        </p:txBody>
      </p:sp>
      <p:sp>
        <p:nvSpPr>
          <p:cNvPr id="11" name="Slide Number Placeholder 6"/>
          <p:cNvSpPr>
            <a:spLocks noGrp="1"/>
          </p:cNvSpPr>
          <p:nvPr>
            <p:ph type="sldNum" sz="quarter" idx="21"/>
          </p:nvPr>
        </p:nvSpPr>
        <p:spPr/>
        <p:txBody>
          <a:bodyPr/>
          <a:lstStyle>
            <a:lvl1pPr>
              <a:defRPr smtClean="0"/>
            </a:lvl1pPr>
          </a:lstStyle>
          <a:p>
            <a:pPr>
              <a:defRPr/>
            </a:pPr>
            <a:fld id="{C8823365-D3CF-E447-A966-0E28C1EEDAD7}" type="slidenum">
              <a:rPr lang="en-US"/>
              <a:pPr>
                <a:defRPr/>
              </a:pPr>
              <a:t>‹#›</a:t>
            </a:fld>
            <a:endParaRPr lang="en-US" dirty="0"/>
          </a:p>
        </p:txBody>
      </p:sp>
    </p:spTree>
    <p:extLst>
      <p:ext uri="{BB962C8B-B14F-4D97-AF65-F5344CB8AC3E}">
        <p14:creationId xmlns:p14="http://schemas.microsoft.com/office/powerpoint/2010/main" val="3815477604"/>
      </p:ext>
    </p:extLst>
  </p:cSld>
  <p:clrMapOvr>
    <a:masterClrMapping/>
  </p:clrMapOvr>
  <p:transition spd="med">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Metric">
    <p:spTree>
      <p:nvGrpSpPr>
        <p:cNvPr id="1" name=""/>
        <p:cNvGrpSpPr/>
        <p:nvPr/>
      </p:nvGrpSpPr>
      <p:grpSpPr>
        <a:xfrm>
          <a:off x="0" y="0"/>
          <a:ext cx="0" cy="0"/>
          <a:chOff x="0" y="0"/>
          <a:chExt cx="0" cy="0"/>
        </a:xfrm>
      </p:grpSpPr>
      <p:sp>
        <p:nvSpPr>
          <p:cNvPr id="2" name="Title 1" descr="A large metric can be called out here in font size 166pt, Calibri"/>
          <p:cNvSpPr>
            <a:spLocks noGrp="1"/>
          </p:cNvSpPr>
          <p:nvPr>
            <p:ph type="title"/>
          </p:nvPr>
        </p:nvSpPr>
        <p:spPr>
          <a:xfrm>
            <a:off x="760606" y="1524000"/>
            <a:ext cx="4076699" cy="2743200"/>
          </a:xfrm>
        </p:spPr>
        <p:txBody>
          <a:bodyPr anchor="ctr"/>
          <a:lstStyle>
            <a:lvl1pPr algn="r">
              <a:defRPr sz="16700" b="1">
                <a:solidFill>
                  <a:schemeClr val="accent5"/>
                </a:solidFill>
              </a:defRPr>
            </a:lvl1pPr>
          </a:lstStyle>
          <a:p>
            <a:r>
              <a:rPr lang="en-US" smtClean="0"/>
              <a:t>Click to edit Master title style</a:t>
            </a:r>
            <a:endParaRPr lang="en-US" dirty="0"/>
          </a:p>
        </p:txBody>
      </p:sp>
      <p:sp>
        <p:nvSpPr>
          <p:cNvPr id="12" name="Text Placeholder 11"/>
          <p:cNvSpPr>
            <a:spLocks noGrp="1"/>
          </p:cNvSpPr>
          <p:nvPr>
            <p:ph type="body" sz="quarter" idx="15"/>
          </p:nvPr>
        </p:nvSpPr>
        <p:spPr>
          <a:xfrm>
            <a:off x="5256406" y="1524000"/>
            <a:ext cx="5029201" cy="2743200"/>
          </a:xfrm>
        </p:spPr>
        <p:txBody>
          <a:bodyPr anchor="ctr">
            <a:noAutofit/>
          </a:bodyPr>
          <a:lstStyle>
            <a:lvl1pPr marL="0" indent="0">
              <a:spcBef>
                <a:spcPts val="1200"/>
              </a:spcBef>
              <a:buFont typeface="Arial" panose="020B0604020202020204" pitchFamily="34" charset="0"/>
              <a:buNone/>
              <a:defRPr sz="2800"/>
            </a:lvl1pPr>
            <a:lvl2pPr marL="170306" indent="-170306">
              <a:spcBef>
                <a:spcPts val="1200"/>
              </a:spcBef>
              <a:buFont typeface="Arial" panose="020B0604020202020204" pitchFamily="34" charset="0"/>
              <a:buChar char="•"/>
              <a:defRPr sz="2000"/>
            </a:lvl2pPr>
            <a:lvl3pPr marL="170306" indent="-170306">
              <a:spcBef>
                <a:spcPts val="1200"/>
              </a:spcBef>
              <a:buFont typeface="Arial" panose="020B0604020202020204" pitchFamily="34" charset="0"/>
              <a:buChar char="•"/>
              <a:defRPr sz="2000"/>
            </a:lvl3pPr>
            <a:lvl4pPr marL="170306" indent="-170306">
              <a:spcBef>
                <a:spcPts val="1200"/>
              </a:spcBef>
              <a:buFont typeface="Arial" panose="020B0604020202020204" pitchFamily="34" charset="0"/>
              <a:buChar char="•"/>
              <a:defRPr sz="2000"/>
            </a:lvl4pPr>
            <a:lvl5pPr marL="170306" indent="-170306">
              <a:spcBef>
                <a:spcPts val="1200"/>
              </a:spcBef>
              <a:buFont typeface="Arial" panose="020B0604020202020204" pitchFamily="34" charset="0"/>
              <a:buChar char="•"/>
              <a:defRPr sz="2000"/>
            </a:lvl5pPr>
            <a:lvl6pPr marL="170306" indent="-170306">
              <a:spcBef>
                <a:spcPts val="1200"/>
              </a:spcBef>
              <a:buFont typeface="Arial" panose="020B0604020202020204" pitchFamily="34" charset="0"/>
              <a:buChar char="•"/>
              <a:defRPr sz="2000"/>
            </a:lvl6pPr>
            <a:lvl7pPr marL="170306" indent="-170306">
              <a:spcBef>
                <a:spcPts val="1200"/>
              </a:spcBef>
              <a:buFont typeface="Arial" panose="020B0604020202020204" pitchFamily="34" charset="0"/>
              <a:buChar char="•"/>
              <a:defRPr sz="2000"/>
            </a:lvl7pPr>
            <a:lvl8pPr marL="170306" indent="-170306">
              <a:spcBef>
                <a:spcPts val="1200"/>
              </a:spcBef>
              <a:buFont typeface="Arial" panose="020B0604020202020204" pitchFamily="34" charset="0"/>
              <a:buChar char="•"/>
              <a:defRPr sz="2000"/>
            </a:lvl8pPr>
            <a:lvl9pPr marL="170306" indent="-170306">
              <a:spcBef>
                <a:spcPts val="1200"/>
              </a:spcBef>
              <a:buFont typeface="Arial" panose="020B0604020202020204" pitchFamily="34" charset="0"/>
              <a:buChar char="•"/>
              <a:defRPr sz="2000"/>
            </a:lvl9pPr>
          </a:lstStyle>
          <a:p>
            <a:pPr lvl="0"/>
            <a:r>
              <a:rPr lang="en-US" smtClean="0"/>
              <a:t>Click to edit Master text styles</a:t>
            </a:r>
          </a:p>
        </p:txBody>
      </p:sp>
      <p:sp>
        <p:nvSpPr>
          <p:cNvPr id="4" name="Date Placeholder 3"/>
          <p:cNvSpPr>
            <a:spLocks noGrp="1"/>
          </p:cNvSpPr>
          <p:nvPr>
            <p:ph type="dt" sz="half" idx="16"/>
          </p:nvPr>
        </p:nvSpPr>
        <p:spPr/>
        <p:txBody>
          <a:bodyPr/>
          <a:lstStyle>
            <a:lvl1pPr>
              <a:defRPr/>
            </a:lvl1pPr>
          </a:lstStyle>
          <a:p>
            <a:pPr>
              <a:defRPr/>
            </a:pPr>
            <a:endParaRPr lang="en-US" dirty="0"/>
          </a:p>
        </p:txBody>
      </p:sp>
      <p:sp>
        <p:nvSpPr>
          <p:cNvPr id="5" name="Footer Placeholder 4"/>
          <p:cNvSpPr>
            <a:spLocks noGrp="1"/>
          </p:cNvSpPr>
          <p:nvPr>
            <p:ph type="ftr" sz="quarter" idx="17"/>
          </p:nvPr>
        </p:nvSpPr>
        <p:spPr/>
        <p:txBody>
          <a:bodyPr/>
          <a:lstStyle>
            <a:lvl1pPr>
              <a:defRPr/>
            </a:lvl1pPr>
          </a:lstStyle>
          <a:p>
            <a:pPr>
              <a:defRPr/>
            </a:pPr>
            <a:r>
              <a:rPr lang="en-US" dirty="0" smtClean="0">
                <a:solidFill>
                  <a:srgbClr val="5F5F5F">
                    <a:lumMod val="60000"/>
                    <a:lumOff val="40000"/>
                  </a:srgbClr>
                </a:solidFill>
              </a:rPr>
              <a:t>Oracle – Internal/Highly Restricted</a:t>
            </a:r>
            <a:endParaRPr lang="en-US" dirty="0">
              <a:solidFill>
                <a:srgbClr val="5F5F5F">
                  <a:lumMod val="60000"/>
                  <a:lumOff val="40000"/>
                </a:srgbClr>
              </a:solidFill>
            </a:endParaRPr>
          </a:p>
        </p:txBody>
      </p:sp>
      <p:sp>
        <p:nvSpPr>
          <p:cNvPr id="6" name="Slide Number Placeholder 5"/>
          <p:cNvSpPr>
            <a:spLocks noGrp="1"/>
          </p:cNvSpPr>
          <p:nvPr>
            <p:ph type="sldNum" sz="quarter" idx="18"/>
          </p:nvPr>
        </p:nvSpPr>
        <p:spPr/>
        <p:txBody>
          <a:bodyPr/>
          <a:lstStyle>
            <a:lvl1pPr>
              <a:defRPr/>
            </a:lvl1pPr>
          </a:lstStyle>
          <a:p>
            <a:pPr>
              <a:defRPr/>
            </a:pPr>
            <a:fld id="{90AC5D0F-188E-BE49-B8F3-3A701B54CE41}" type="slidenum">
              <a:rPr lang="en-US"/>
              <a:pPr>
                <a:defRPr/>
              </a:pPr>
              <a:t>‹#›</a:t>
            </a:fld>
            <a:endParaRPr lang="en-US" dirty="0"/>
          </a:p>
        </p:txBody>
      </p:sp>
    </p:spTree>
    <p:extLst>
      <p:ext uri="{BB962C8B-B14F-4D97-AF65-F5344CB8AC3E}">
        <p14:creationId xmlns:p14="http://schemas.microsoft.com/office/powerpoint/2010/main" val="3292200160"/>
      </p:ext>
    </p:extLst>
  </p:cSld>
  <p:clrMapOvr>
    <a:masterClrMapping/>
  </p:clrMapOvr>
  <p:transition spd="med">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4" name="TextBox 3"/>
          <p:cNvSpPr txBox="1"/>
          <p:nvPr/>
        </p:nvSpPr>
        <p:spPr>
          <a:xfrm>
            <a:off x="5988614" y="6555329"/>
            <a:ext cx="2789040" cy="184149"/>
          </a:xfrm>
          <a:prstGeom prst="rect">
            <a:avLst/>
          </a:prstGeom>
          <a:noFill/>
        </p:spPr>
        <p:txBody>
          <a:bodyPr wrap="none" lIns="0" tIns="0" rIns="0" bIns="0" anchor="ctr"/>
          <a:lstStyle>
            <a:lvl1pPr defTabSz="684213" eaLnBrk="0" hangingPunct="0">
              <a:defRPr>
                <a:solidFill>
                  <a:schemeClr val="tx1"/>
                </a:solidFill>
                <a:latin typeface="Arial" charset="0"/>
                <a:ea typeface="ＭＳ Ｐゴシック" charset="0"/>
                <a:cs typeface="Arial" charset="0"/>
              </a:defRPr>
            </a:lvl1pPr>
            <a:lvl2pPr marL="742950" indent="-285750" defTabSz="684213" eaLnBrk="0" hangingPunct="0">
              <a:defRPr>
                <a:solidFill>
                  <a:schemeClr val="tx1"/>
                </a:solidFill>
                <a:latin typeface="Arial" charset="0"/>
                <a:ea typeface="Arial" charset="0"/>
                <a:cs typeface="Arial" charset="0"/>
              </a:defRPr>
            </a:lvl2pPr>
            <a:lvl3pPr marL="1143000" indent="-228600" defTabSz="684213" eaLnBrk="0" hangingPunct="0">
              <a:defRPr>
                <a:solidFill>
                  <a:schemeClr val="tx1"/>
                </a:solidFill>
                <a:latin typeface="Arial" charset="0"/>
                <a:ea typeface="Arial" charset="0"/>
                <a:cs typeface="Arial" charset="0"/>
              </a:defRPr>
            </a:lvl3pPr>
            <a:lvl4pPr marL="1600200" indent="-228600" defTabSz="684213" eaLnBrk="0" hangingPunct="0">
              <a:defRPr>
                <a:solidFill>
                  <a:schemeClr val="tx1"/>
                </a:solidFill>
                <a:latin typeface="Arial" charset="0"/>
                <a:ea typeface="Arial" charset="0"/>
                <a:cs typeface="Arial" charset="0"/>
              </a:defRPr>
            </a:lvl4pPr>
            <a:lvl5pPr marL="2057400" indent="-228600" defTabSz="684213" eaLnBrk="0" hangingPunct="0">
              <a:defRPr>
                <a:solidFill>
                  <a:schemeClr val="tx1"/>
                </a:solidFill>
                <a:latin typeface="Arial" charset="0"/>
                <a:ea typeface="Arial" charset="0"/>
                <a:cs typeface="Arial" charset="0"/>
              </a:defRPr>
            </a:lvl5pPr>
            <a:lvl6pPr marL="2514600" indent="-228600" defTabSz="684213" eaLnBrk="0" fontAlgn="base" hangingPunct="0">
              <a:spcBef>
                <a:spcPct val="0"/>
              </a:spcBef>
              <a:spcAft>
                <a:spcPct val="0"/>
              </a:spcAft>
              <a:defRPr>
                <a:solidFill>
                  <a:schemeClr val="tx1"/>
                </a:solidFill>
                <a:latin typeface="Arial" charset="0"/>
                <a:ea typeface="Arial" charset="0"/>
                <a:cs typeface="Arial" charset="0"/>
              </a:defRPr>
            </a:lvl6pPr>
            <a:lvl7pPr marL="2971800" indent="-228600" defTabSz="684213" eaLnBrk="0" fontAlgn="base" hangingPunct="0">
              <a:spcBef>
                <a:spcPct val="0"/>
              </a:spcBef>
              <a:spcAft>
                <a:spcPct val="0"/>
              </a:spcAft>
              <a:defRPr>
                <a:solidFill>
                  <a:schemeClr val="tx1"/>
                </a:solidFill>
                <a:latin typeface="Arial" charset="0"/>
                <a:ea typeface="Arial" charset="0"/>
                <a:cs typeface="Arial" charset="0"/>
              </a:defRPr>
            </a:lvl7pPr>
            <a:lvl8pPr marL="3429000" indent="-228600" defTabSz="684213" eaLnBrk="0" fontAlgn="base" hangingPunct="0">
              <a:spcBef>
                <a:spcPct val="0"/>
              </a:spcBef>
              <a:spcAft>
                <a:spcPct val="0"/>
              </a:spcAft>
              <a:defRPr>
                <a:solidFill>
                  <a:schemeClr val="tx1"/>
                </a:solidFill>
                <a:latin typeface="Arial" charset="0"/>
                <a:ea typeface="Arial" charset="0"/>
                <a:cs typeface="Arial" charset="0"/>
              </a:defRPr>
            </a:lvl8pPr>
            <a:lvl9pPr marL="3886200" indent="-228600" defTabSz="684213" eaLnBrk="0" fontAlgn="base" hangingPunct="0">
              <a:spcBef>
                <a:spcPct val="0"/>
              </a:spcBef>
              <a:spcAft>
                <a:spcPct val="0"/>
              </a:spcAft>
              <a:defRPr>
                <a:solidFill>
                  <a:schemeClr val="tx1"/>
                </a:solidFill>
                <a:latin typeface="Arial" charset="0"/>
                <a:ea typeface="Arial" charset="0"/>
                <a:cs typeface="Arial" charset="0"/>
              </a:defRPr>
            </a:lvl9pPr>
          </a:lstStyle>
          <a:p>
            <a:pPr eaLnBrk="1" fontAlgn="base" hangingPunct="1">
              <a:spcBef>
                <a:spcPct val="0"/>
              </a:spcBef>
              <a:spcAft>
                <a:spcPct val="0"/>
              </a:spcAft>
              <a:defRPr/>
            </a:pPr>
            <a:r>
              <a:rPr lang="en-US" sz="800" dirty="0" smtClean="0">
                <a:solidFill>
                  <a:srgbClr val="9F9F9F"/>
                </a:solidFill>
                <a:latin typeface="Calibri" charset="0"/>
              </a:rPr>
              <a:t>Copyright © 2016 Oracle and/or its affiliates. All rights reserved.  |</a:t>
            </a:r>
          </a:p>
        </p:txBody>
      </p:sp>
      <p:pic>
        <p:nvPicPr>
          <p:cNvPr id="5" name="Oracle red badge logo" descr="Oracle logo in white on red staging background"/>
          <p:cNvPicPr>
            <a:picLocks noChangeAspect="1"/>
          </p:cNvPicPr>
          <p:nvPr/>
        </p:nvPicPr>
        <p:blipFill>
          <a:blip r:embed="rId2" cstate="email">
            <a:extLst>
              <a:ext uri="{28A0092B-C50C-407E-A947-70E740481C1C}">
                <a14:useLocalDpi xmlns:a14="http://schemas.microsoft.com/office/drawing/2010/main" val="0"/>
              </a:ext>
            </a:extLst>
          </a:blip>
          <a:srcRect/>
          <a:stretch>
            <a:fillRect/>
          </a:stretch>
        </p:blipFill>
        <p:spPr bwMode="ltGray">
          <a:xfrm>
            <a:off x="531148" y="6263407"/>
            <a:ext cx="1623060" cy="594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532006" y="739974"/>
            <a:ext cx="11125199" cy="1470025"/>
          </a:xfrm>
        </p:spPr>
        <p:txBody>
          <a:bodyPr/>
          <a:lstStyle>
            <a:lvl1pPr>
              <a:lnSpc>
                <a:spcPct val="80000"/>
              </a:lnSpc>
              <a:defRPr sz="4800"/>
            </a:lvl1pPr>
          </a:lstStyle>
          <a:p>
            <a:r>
              <a:rPr lang="en-US" smtClean="0"/>
              <a:t>Click to edit Master title style</a:t>
            </a:r>
            <a:endParaRPr dirty="0"/>
          </a:p>
        </p:txBody>
      </p:sp>
      <p:sp>
        <p:nvSpPr>
          <p:cNvPr id="3" name="Subtitle 2"/>
          <p:cNvSpPr>
            <a:spLocks noGrp="1"/>
          </p:cNvSpPr>
          <p:nvPr>
            <p:ph type="subTitle" idx="1"/>
          </p:nvPr>
        </p:nvSpPr>
        <p:spPr>
          <a:xfrm>
            <a:off x="531763" y="2286000"/>
            <a:ext cx="11126648" cy="914400"/>
          </a:xfrm>
        </p:spPr>
        <p:txBody>
          <a:bodyPr>
            <a:noAutofit/>
          </a:bodyPr>
          <a:lstStyle>
            <a:lvl1pPr marL="0" indent="0" algn="l">
              <a:spcBef>
                <a:spcPts val="0"/>
              </a:spcBef>
              <a:buNone/>
              <a:defRPr sz="2400" b="1">
                <a:solidFill>
                  <a:schemeClr val="tx1"/>
                </a:solidFill>
              </a:defRPr>
            </a:lvl1pPr>
            <a:lvl2pPr marL="454369" indent="0" algn="ctr">
              <a:buNone/>
              <a:defRPr>
                <a:solidFill>
                  <a:schemeClr val="tx1">
                    <a:tint val="75000"/>
                  </a:schemeClr>
                </a:solidFill>
              </a:defRPr>
            </a:lvl2pPr>
            <a:lvl3pPr marL="908850" indent="0" algn="ctr">
              <a:buNone/>
              <a:defRPr>
                <a:solidFill>
                  <a:schemeClr val="tx1">
                    <a:tint val="75000"/>
                  </a:schemeClr>
                </a:solidFill>
              </a:defRPr>
            </a:lvl3pPr>
            <a:lvl4pPr marL="1363298" indent="0" algn="ctr">
              <a:buNone/>
              <a:defRPr>
                <a:solidFill>
                  <a:schemeClr val="tx1">
                    <a:tint val="75000"/>
                  </a:schemeClr>
                </a:solidFill>
              </a:defRPr>
            </a:lvl4pPr>
            <a:lvl5pPr marL="1817698" indent="0" algn="ctr">
              <a:buNone/>
              <a:defRPr>
                <a:solidFill>
                  <a:schemeClr val="tx1">
                    <a:tint val="75000"/>
                  </a:schemeClr>
                </a:solidFill>
              </a:defRPr>
            </a:lvl5pPr>
            <a:lvl6pPr marL="2272076" indent="0" algn="ctr">
              <a:buNone/>
              <a:defRPr>
                <a:solidFill>
                  <a:schemeClr val="tx1">
                    <a:tint val="75000"/>
                  </a:schemeClr>
                </a:solidFill>
              </a:defRPr>
            </a:lvl6pPr>
            <a:lvl7pPr marL="2726546" indent="0" algn="ctr">
              <a:buNone/>
              <a:defRPr>
                <a:solidFill>
                  <a:schemeClr val="tx1">
                    <a:tint val="75000"/>
                  </a:schemeClr>
                </a:solidFill>
              </a:defRPr>
            </a:lvl7pPr>
            <a:lvl8pPr marL="3180997" indent="0" algn="ctr">
              <a:buNone/>
              <a:defRPr>
                <a:solidFill>
                  <a:schemeClr val="tx1">
                    <a:tint val="75000"/>
                  </a:schemeClr>
                </a:solidFill>
              </a:defRPr>
            </a:lvl8pPr>
            <a:lvl9pPr marL="3635393" indent="0" algn="ctr">
              <a:buNone/>
              <a:defRPr>
                <a:solidFill>
                  <a:schemeClr val="tx1">
                    <a:tint val="75000"/>
                  </a:schemeClr>
                </a:solidFill>
              </a:defRPr>
            </a:lvl9pPr>
          </a:lstStyle>
          <a:p>
            <a:r>
              <a:rPr lang="en-US" smtClean="0"/>
              <a:t>Click to edit Master subtitle style</a:t>
            </a:r>
            <a:endParaRPr dirty="0"/>
          </a:p>
        </p:txBody>
      </p:sp>
      <p:sp>
        <p:nvSpPr>
          <p:cNvPr id="6" name="Date Placeholder 3"/>
          <p:cNvSpPr>
            <a:spLocks noGrp="1"/>
          </p:cNvSpPr>
          <p:nvPr>
            <p:ph type="dt" sz="half" idx="10"/>
          </p:nvPr>
        </p:nvSpPr>
        <p:spPr/>
        <p:txBody>
          <a:bodyPr/>
          <a:lstStyle>
            <a:lvl1pPr>
              <a:defRPr smtClean="0"/>
            </a:lvl1pPr>
          </a:lstStyle>
          <a:p>
            <a:pPr>
              <a:defRPr/>
            </a:pPr>
            <a:endParaRPr lang="en-US" dirty="0"/>
          </a:p>
        </p:txBody>
      </p:sp>
      <p:sp>
        <p:nvSpPr>
          <p:cNvPr id="7" name="Footer Placeholder 4"/>
          <p:cNvSpPr>
            <a:spLocks noGrp="1"/>
          </p:cNvSpPr>
          <p:nvPr>
            <p:ph type="ftr" sz="quarter" idx="11"/>
          </p:nvPr>
        </p:nvSpPr>
        <p:spPr/>
        <p:txBody>
          <a:bodyPr/>
          <a:lstStyle>
            <a:lvl1pPr>
              <a:defRPr/>
            </a:lvl1pPr>
          </a:lstStyle>
          <a:p>
            <a:pPr>
              <a:defRPr/>
            </a:pPr>
            <a:r>
              <a:rPr lang="en-US" dirty="0" smtClean="0">
                <a:solidFill>
                  <a:srgbClr val="5F5F5F">
                    <a:lumMod val="60000"/>
                    <a:lumOff val="40000"/>
                  </a:srgbClr>
                </a:solidFill>
              </a:rPr>
              <a:t>Oracle – Internal/Highly Restricted</a:t>
            </a:r>
            <a:endParaRPr lang="en-US" dirty="0">
              <a:solidFill>
                <a:srgbClr val="5F5F5F">
                  <a:lumMod val="60000"/>
                  <a:lumOff val="40000"/>
                </a:srgbClr>
              </a:solidFill>
            </a:endParaRPr>
          </a:p>
        </p:txBody>
      </p:sp>
      <p:sp>
        <p:nvSpPr>
          <p:cNvPr id="8" name="Slide Number Placeholder 5"/>
          <p:cNvSpPr>
            <a:spLocks noGrp="1"/>
          </p:cNvSpPr>
          <p:nvPr>
            <p:ph type="sldNum" sz="quarter" idx="12"/>
          </p:nvPr>
        </p:nvSpPr>
        <p:spPr>
          <a:xfrm>
            <a:off x="11276782" y="6934203"/>
            <a:ext cx="380901" cy="182033"/>
          </a:xfrm>
        </p:spPr>
        <p:txBody>
          <a:bodyPr/>
          <a:lstStyle>
            <a:lvl1pPr>
              <a:defRPr smtClean="0"/>
            </a:lvl1pPr>
          </a:lstStyle>
          <a:p>
            <a:pPr>
              <a:defRPr/>
            </a:pPr>
            <a:fld id="{31ED6A70-3389-C441-9439-7C9EA1685916}" type="slidenum">
              <a:rPr lang="en-US"/>
              <a:pPr>
                <a:defRPr/>
              </a:pPr>
              <a:t>‹#›</a:t>
            </a:fld>
            <a:endParaRPr lang="en-US" dirty="0"/>
          </a:p>
        </p:txBody>
      </p:sp>
    </p:spTree>
    <p:extLst>
      <p:ext uri="{BB962C8B-B14F-4D97-AF65-F5344CB8AC3E}">
        <p14:creationId xmlns:p14="http://schemas.microsoft.com/office/powerpoint/2010/main" val="2595501004"/>
      </p:ext>
    </p:extLst>
  </p:cSld>
  <p:clrMapOvr>
    <a:masterClrMapping/>
  </p:clrMapOvr>
  <p:transition spd="med">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cxnSp>
        <p:nvCxnSpPr>
          <p:cNvPr id="7" name="Straight Connector 6"/>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1" name="Title 10"/>
          <p:cNvSpPr>
            <a:spLocks noGrp="1"/>
          </p:cNvSpPr>
          <p:nvPr>
            <p:ph type="title"/>
          </p:nvPr>
        </p:nvSpPr>
        <p:spPr/>
        <p:txBody>
          <a:bodyPr>
            <a:noAutofit/>
          </a:bodyPr>
          <a:lstStyle/>
          <a:p>
            <a:r>
              <a:rPr lang="en-US" smtClean="0"/>
              <a:t>Click to edit Master title style</a:t>
            </a:r>
            <a:endParaRPr dirty="0"/>
          </a:p>
        </p:txBody>
      </p:sp>
      <p:sp>
        <p:nvSpPr>
          <p:cNvPr id="3" name="Text Placeholder 2"/>
          <p:cNvSpPr>
            <a:spLocks noGrp="1"/>
          </p:cNvSpPr>
          <p:nvPr>
            <p:ph type="body" idx="1"/>
          </p:nvPr>
        </p:nvSpPr>
        <p:spPr>
          <a:xfrm>
            <a:off x="531818" y="1524000"/>
            <a:ext cx="5413249" cy="762000"/>
          </a:xfrm>
        </p:spPr>
        <p:txBody>
          <a:bodyPr anchor="ctr">
            <a:noAutofit/>
          </a:bodyPr>
          <a:lstStyle>
            <a:lvl1pPr marL="0" indent="0">
              <a:spcBef>
                <a:spcPts val="0"/>
              </a:spcBef>
              <a:buNone/>
              <a:defRPr sz="2800" b="1"/>
            </a:lvl1pPr>
            <a:lvl2pPr marL="454369" indent="0">
              <a:buNone/>
              <a:defRPr sz="2000" b="1"/>
            </a:lvl2pPr>
            <a:lvl3pPr marL="908850" indent="0">
              <a:buNone/>
              <a:defRPr sz="1900" b="1"/>
            </a:lvl3pPr>
            <a:lvl4pPr marL="1363298" indent="0">
              <a:buNone/>
              <a:defRPr sz="1600" b="1"/>
            </a:lvl4pPr>
            <a:lvl5pPr marL="1817698" indent="0">
              <a:buNone/>
              <a:defRPr sz="1600" b="1"/>
            </a:lvl5pPr>
            <a:lvl6pPr marL="2272076" indent="0">
              <a:buNone/>
              <a:defRPr sz="1600" b="1"/>
            </a:lvl6pPr>
            <a:lvl7pPr marL="2726546" indent="0">
              <a:buNone/>
              <a:defRPr sz="1600" b="1"/>
            </a:lvl7pPr>
            <a:lvl8pPr marL="3180997" indent="0">
              <a:buNone/>
              <a:defRPr sz="1600" b="1"/>
            </a:lvl8pPr>
            <a:lvl9pPr marL="3635393"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31818" y="2362200"/>
            <a:ext cx="5413249" cy="3581400"/>
          </a:xfrm>
        </p:spPr>
        <p:txBody>
          <a:bodyPr>
            <a:noAutofit/>
          </a:bodyPr>
          <a:lstStyle>
            <a:lvl1pPr>
              <a:defRPr sz="2800"/>
            </a:lvl1pPr>
            <a:lvl2pPr>
              <a:defRPr sz="2400"/>
            </a:lvl2pPr>
            <a:lvl3pPr>
              <a:defRPr sz="2000"/>
            </a:lvl3pPr>
            <a:lvl4pPr>
              <a:defRPr sz="19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Text Placeholder 4"/>
          <p:cNvSpPr>
            <a:spLocks noGrp="1"/>
          </p:cNvSpPr>
          <p:nvPr>
            <p:ph type="body" sz="quarter" idx="3"/>
          </p:nvPr>
        </p:nvSpPr>
        <p:spPr>
          <a:xfrm>
            <a:off x="6243770" y="1524000"/>
            <a:ext cx="5413249" cy="762000"/>
          </a:xfrm>
        </p:spPr>
        <p:txBody>
          <a:bodyPr anchor="ctr">
            <a:noAutofit/>
          </a:bodyPr>
          <a:lstStyle>
            <a:lvl1pPr marL="0" indent="0">
              <a:spcBef>
                <a:spcPts val="0"/>
              </a:spcBef>
              <a:buNone/>
              <a:defRPr sz="2800" b="1"/>
            </a:lvl1pPr>
            <a:lvl2pPr marL="454369" indent="0">
              <a:buNone/>
              <a:defRPr sz="2000" b="1"/>
            </a:lvl2pPr>
            <a:lvl3pPr marL="908850" indent="0">
              <a:buNone/>
              <a:defRPr sz="1900" b="1"/>
            </a:lvl3pPr>
            <a:lvl4pPr marL="1363298" indent="0">
              <a:buNone/>
              <a:defRPr sz="1600" b="1"/>
            </a:lvl4pPr>
            <a:lvl5pPr marL="1817698" indent="0">
              <a:buNone/>
              <a:defRPr sz="1600" b="1"/>
            </a:lvl5pPr>
            <a:lvl6pPr marL="2272076" indent="0">
              <a:buNone/>
              <a:defRPr sz="1600" b="1"/>
            </a:lvl6pPr>
            <a:lvl7pPr marL="2726546" indent="0">
              <a:buNone/>
              <a:defRPr sz="1600" b="1"/>
            </a:lvl7pPr>
            <a:lvl8pPr marL="3180997" indent="0">
              <a:buNone/>
              <a:defRPr sz="1600" b="1"/>
            </a:lvl8pPr>
            <a:lvl9pPr marL="3635393"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243770" y="2362200"/>
            <a:ext cx="5413249" cy="3581400"/>
          </a:xfrm>
        </p:spPr>
        <p:txBody>
          <a:bodyPr>
            <a:noAutofit/>
          </a:bodyPr>
          <a:lstStyle>
            <a:lvl1pPr>
              <a:defRPr sz="2800"/>
            </a:lvl1pPr>
            <a:lvl2pPr>
              <a:defRPr sz="2400"/>
            </a:lvl2pPr>
            <a:lvl3pPr>
              <a:defRPr sz="2000"/>
            </a:lvl3pPr>
            <a:lvl4pPr>
              <a:defRPr sz="19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8" name="Date Placeholder 6"/>
          <p:cNvSpPr>
            <a:spLocks noGrp="1"/>
          </p:cNvSpPr>
          <p:nvPr>
            <p:ph type="dt" sz="half" idx="10"/>
          </p:nvPr>
        </p:nvSpPr>
        <p:spPr/>
        <p:txBody>
          <a:bodyPr>
            <a:noAutofit/>
          </a:bodyPr>
          <a:lstStyle>
            <a:lvl1pPr>
              <a:defRPr smtClean="0"/>
            </a:lvl1pPr>
          </a:lstStyle>
          <a:p>
            <a:pPr>
              <a:defRPr/>
            </a:pPr>
            <a:endParaRPr lang="en-US" dirty="0"/>
          </a:p>
        </p:txBody>
      </p:sp>
      <p:sp>
        <p:nvSpPr>
          <p:cNvPr id="9" name="Footer Placeholder 7"/>
          <p:cNvSpPr>
            <a:spLocks noGrp="1"/>
          </p:cNvSpPr>
          <p:nvPr>
            <p:ph type="ftr" sz="quarter" idx="11"/>
          </p:nvPr>
        </p:nvSpPr>
        <p:spPr/>
        <p:txBody>
          <a:bodyPr>
            <a:noAutofit/>
          </a:bodyPr>
          <a:lstStyle>
            <a:lvl1pPr>
              <a:defRPr/>
            </a:lvl1pPr>
          </a:lstStyle>
          <a:p>
            <a:pPr>
              <a:defRPr/>
            </a:pPr>
            <a:r>
              <a:rPr lang="en-US" dirty="0" smtClean="0">
                <a:solidFill>
                  <a:srgbClr val="5F5F5F">
                    <a:lumMod val="60000"/>
                    <a:lumOff val="40000"/>
                  </a:srgbClr>
                </a:solidFill>
              </a:rPr>
              <a:t>Oracle – Internal/Highly Restricted</a:t>
            </a:r>
            <a:endParaRPr lang="en-US" dirty="0">
              <a:solidFill>
                <a:srgbClr val="5F5F5F">
                  <a:lumMod val="60000"/>
                  <a:lumOff val="40000"/>
                </a:srgbClr>
              </a:solidFill>
            </a:endParaRPr>
          </a:p>
        </p:txBody>
      </p:sp>
      <p:sp>
        <p:nvSpPr>
          <p:cNvPr id="10" name="Slide Number Placeholder 8"/>
          <p:cNvSpPr>
            <a:spLocks noGrp="1"/>
          </p:cNvSpPr>
          <p:nvPr>
            <p:ph type="sldNum" sz="quarter" idx="12"/>
          </p:nvPr>
        </p:nvSpPr>
        <p:spPr/>
        <p:txBody>
          <a:bodyPr>
            <a:noAutofit/>
          </a:bodyPr>
          <a:lstStyle>
            <a:lvl1pPr>
              <a:defRPr smtClean="0"/>
            </a:lvl1pPr>
          </a:lstStyle>
          <a:p>
            <a:pPr>
              <a:defRPr/>
            </a:pPr>
            <a:fld id="{F51E578B-EC11-F149-828A-FA0717AA8B6A}" type="slidenum">
              <a:rPr lang="en-US"/>
              <a:pPr>
                <a:defRPr/>
              </a:pPr>
              <a:t>‹#›</a:t>
            </a:fld>
            <a:endParaRPr lang="en-US" dirty="0"/>
          </a:p>
        </p:txBody>
      </p:sp>
    </p:spTree>
    <p:extLst>
      <p:ext uri="{BB962C8B-B14F-4D97-AF65-F5344CB8AC3E}">
        <p14:creationId xmlns:p14="http://schemas.microsoft.com/office/powerpoint/2010/main" val="3769559351"/>
      </p:ext>
    </p:extLst>
  </p:cSld>
  <p:clrMapOvr>
    <a:masterClrMapping/>
  </p:clrMapOvr>
  <p:transition spd="med">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3"/>
          <p:cNvSpPr>
            <a:spLocks noGrp="1"/>
          </p:cNvSpPr>
          <p:nvPr>
            <p:ph type="dt" sz="half" idx="10"/>
          </p:nvPr>
        </p:nvSpPr>
        <p:spPr/>
        <p:txBody>
          <a:bodyPr/>
          <a:lstStyle>
            <a:lvl1pPr>
              <a:defRPr/>
            </a:lvl1pPr>
          </a:lstStyle>
          <a:p>
            <a:pPr>
              <a:defRPr/>
            </a:pPr>
            <a:endParaRPr lang="en-US" dirty="0"/>
          </a:p>
        </p:txBody>
      </p:sp>
      <p:sp>
        <p:nvSpPr>
          <p:cNvPr id="5" name="Slide Number Placeholder 5"/>
          <p:cNvSpPr>
            <a:spLocks noGrp="1"/>
          </p:cNvSpPr>
          <p:nvPr>
            <p:ph type="sldNum" sz="quarter" idx="12"/>
          </p:nvPr>
        </p:nvSpPr>
        <p:spPr/>
        <p:txBody>
          <a:bodyPr/>
          <a:lstStyle>
            <a:lvl1pPr>
              <a:defRPr/>
            </a:lvl1pPr>
          </a:lstStyle>
          <a:p>
            <a:pPr>
              <a:defRPr/>
            </a:pPr>
            <a:fld id="{F7082A45-FAC4-404D-8DFC-4C6AAF45BDD9}" type="slidenum">
              <a:rPr lang="en-US"/>
              <a:pPr>
                <a:defRPr/>
              </a:pPr>
              <a:t>‹#›</a:t>
            </a:fld>
            <a:endParaRPr lang="en-US" dirty="0"/>
          </a:p>
        </p:txBody>
      </p:sp>
    </p:spTree>
    <p:extLst>
      <p:ext uri="{BB962C8B-B14F-4D97-AF65-F5344CB8AC3E}">
        <p14:creationId xmlns:p14="http://schemas.microsoft.com/office/powerpoint/2010/main" val="32629120"/>
      </p:ext>
    </p:extLst>
  </p:cSld>
  <p:clrMapOvr>
    <a:masterClrMapping/>
  </p:clrMapOvr>
  <p:transition spd="med">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and Subtitle">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smtClean="0"/>
              <a:t>Click to edit Master title style</a:t>
            </a:r>
            <a:endParaRPr dirty="0"/>
          </a:p>
        </p:txBody>
      </p:sp>
      <p:sp>
        <p:nvSpPr>
          <p:cNvPr id="6" name="Text Placeholder 12"/>
          <p:cNvSpPr>
            <a:spLocks noGrp="1"/>
          </p:cNvSpPr>
          <p:nvPr>
            <p:ph type="body" sz="quarter" idx="13"/>
          </p:nvPr>
        </p:nvSpPr>
        <p:spPr>
          <a:xfrm>
            <a:off x="531814" y="1373750"/>
            <a:ext cx="11125198" cy="343299"/>
          </a:xfr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lang="en-US" smtClean="0"/>
              <a:t>Click to edit Master text styles</a:t>
            </a:r>
          </a:p>
        </p:txBody>
      </p:sp>
      <p:sp>
        <p:nvSpPr>
          <p:cNvPr id="4" name="Date Placeholder 3"/>
          <p:cNvSpPr>
            <a:spLocks noGrp="1"/>
          </p:cNvSpPr>
          <p:nvPr>
            <p:ph type="dt" sz="half" idx="14"/>
          </p:nvPr>
        </p:nvSpPr>
        <p:spPr/>
        <p:txBody>
          <a:bodyPr/>
          <a:lstStyle>
            <a:lvl1pPr>
              <a:defRPr/>
            </a:lvl1pPr>
          </a:lstStyle>
          <a:p>
            <a:pPr>
              <a:defRPr/>
            </a:pPr>
            <a:endParaRPr lang="en-US" dirty="0"/>
          </a:p>
        </p:txBody>
      </p:sp>
      <p:sp>
        <p:nvSpPr>
          <p:cNvPr id="5" name="Footer Placeholder 4"/>
          <p:cNvSpPr>
            <a:spLocks noGrp="1"/>
          </p:cNvSpPr>
          <p:nvPr>
            <p:ph type="ftr" sz="quarter" idx="15"/>
          </p:nvPr>
        </p:nvSpPr>
        <p:spPr/>
        <p:txBody>
          <a:bodyPr/>
          <a:lstStyle>
            <a:lvl1pPr>
              <a:defRPr/>
            </a:lvl1pPr>
          </a:lstStyle>
          <a:p>
            <a:pPr>
              <a:defRPr/>
            </a:pPr>
            <a:r>
              <a:rPr lang="en-US" dirty="0" smtClean="0">
                <a:solidFill>
                  <a:srgbClr val="5F5F5F">
                    <a:lumMod val="60000"/>
                    <a:lumOff val="40000"/>
                  </a:srgbClr>
                </a:solidFill>
              </a:rPr>
              <a:t>Oracle – Internal/Highly Restricted</a:t>
            </a:r>
            <a:endParaRPr lang="en-US" dirty="0">
              <a:solidFill>
                <a:srgbClr val="5F5F5F">
                  <a:lumMod val="60000"/>
                  <a:lumOff val="40000"/>
                </a:srgbClr>
              </a:solidFill>
            </a:endParaRPr>
          </a:p>
        </p:txBody>
      </p:sp>
      <p:sp>
        <p:nvSpPr>
          <p:cNvPr id="8" name="Slide Number Placeholder 5"/>
          <p:cNvSpPr>
            <a:spLocks noGrp="1"/>
          </p:cNvSpPr>
          <p:nvPr>
            <p:ph type="sldNum" sz="quarter" idx="16"/>
          </p:nvPr>
        </p:nvSpPr>
        <p:spPr/>
        <p:txBody>
          <a:bodyPr/>
          <a:lstStyle>
            <a:lvl1pPr>
              <a:defRPr/>
            </a:lvl1pPr>
          </a:lstStyle>
          <a:p>
            <a:pPr>
              <a:defRPr/>
            </a:pPr>
            <a:fld id="{DAC2E653-6955-ED46-AB12-9109933252B9}" type="slidenum">
              <a:rPr lang="en-US"/>
              <a:pPr>
                <a:defRPr/>
              </a:pPr>
              <a:t>‹#›</a:t>
            </a:fld>
            <a:endParaRPr lang="en-US" dirty="0"/>
          </a:p>
        </p:txBody>
      </p:sp>
    </p:spTree>
    <p:extLst>
      <p:ext uri="{BB962C8B-B14F-4D97-AF65-F5344CB8AC3E}">
        <p14:creationId xmlns:p14="http://schemas.microsoft.com/office/powerpoint/2010/main" val="723373771"/>
      </p:ext>
    </p:extLst>
  </p:cSld>
  <p:clrMapOvr>
    <a:masterClrMapping/>
  </p:clrMapOvr>
  <p:transition spd="med">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endParaRPr lang="en-US" dirty="0"/>
          </a:p>
        </p:txBody>
      </p:sp>
      <p:sp>
        <p:nvSpPr>
          <p:cNvPr id="3" name="Footer Placeholder 4"/>
          <p:cNvSpPr>
            <a:spLocks noGrp="1"/>
          </p:cNvSpPr>
          <p:nvPr>
            <p:ph type="ftr" sz="quarter" idx="11"/>
          </p:nvPr>
        </p:nvSpPr>
        <p:spPr/>
        <p:txBody>
          <a:bodyPr/>
          <a:lstStyle>
            <a:lvl1pPr>
              <a:defRPr/>
            </a:lvl1pPr>
          </a:lstStyle>
          <a:p>
            <a:pPr>
              <a:defRPr/>
            </a:pPr>
            <a:r>
              <a:rPr lang="en-US" dirty="0" smtClean="0">
                <a:solidFill>
                  <a:srgbClr val="5F5F5F">
                    <a:lumMod val="60000"/>
                    <a:lumOff val="40000"/>
                  </a:srgbClr>
                </a:solidFill>
              </a:rPr>
              <a:t>Oracle – Internal/Highly Restricted</a:t>
            </a:r>
            <a:endParaRPr lang="en-US" dirty="0">
              <a:solidFill>
                <a:srgbClr val="5F5F5F">
                  <a:lumMod val="60000"/>
                  <a:lumOff val="40000"/>
                </a:srgbClr>
              </a:solidFill>
            </a:endParaRPr>
          </a:p>
        </p:txBody>
      </p:sp>
      <p:sp>
        <p:nvSpPr>
          <p:cNvPr id="4" name="Slide Number Placeholder 5"/>
          <p:cNvSpPr>
            <a:spLocks noGrp="1"/>
          </p:cNvSpPr>
          <p:nvPr>
            <p:ph type="sldNum" sz="quarter" idx="12"/>
          </p:nvPr>
        </p:nvSpPr>
        <p:spPr/>
        <p:txBody>
          <a:bodyPr/>
          <a:lstStyle>
            <a:lvl1pPr>
              <a:defRPr/>
            </a:lvl1pPr>
          </a:lstStyle>
          <a:p>
            <a:pPr>
              <a:defRPr/>
            </a:pPr>
            <a:fld id="{F3FD2D36-0E43-C64D-B6C6-29DC083BCDBA}" type="slidenum">
              <a:rPr lang="en-US"/>
              <a:pPr>
                <a:defRPr/>
              </a:pPr>
              <a:t>‹#›</a:t>
            </a:fld>
            <a:endParaRPr lang="en-US" dirty="0"/>
          </a:p>
        </p:txBody>
      </p:sp>
    </p:spTree>
    <p:extLst>
      <p:ext uri="{BB962C8B-B14F-4D97-AF65-F5344CB8AC3E}">
        <p14:creationId xmlns:p14="http://schemas.microsoft.com/office/powerpoint/2010/main" val="1421630303"/>
      </p:ext>
    </p:extLst>
  </p:cSld>
  <p:clrMapOvr>
    <a:masterClrMapping/>
  </p:clrMapOvr>
  <p:transition spd="med">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noAutofit/>
          </a:bodyPr>
          <a:lstStyle/>
          <a:p>
            <a:r>
              <a:rPr lang="en-US" smtClean="0"/>
              <a:t>Click to edit Master title style</a:t>
            </a:r>
            <a:endParaRPr dirty="0"/>
          </a:p>
        </p:txBody>
      </p:sp>
      <p:sp>
        <p:nvSpPr>
          <p:cNvPr id="3" name="Content Placeholder 2" descr="Chart using colors from the approved palette included here"/>
          <p:cNvSpPr>
            <a:spLocks noGrp="1"/>
          </p:cNvSpPr>
          <p:nvPr>
            <p:ph idx="1"/>
          </p:nvPr>
        </p:nvSpPr>
        <p:spPr>
          <a:xfrm>
            <a:off x="531665" y="1524000"/>
            <a:ext cx="7589520" cy="4419600"/>
          </a:xfrm>
        </p:spPr>
        <p:txBody>
          <a:bodyPr>
            <a:noAutofit/>
          </a:bodyPr>
          <a:lstStyle>
            <a:lvl1pPr>
              <a:defRPr sz="2800"/>
            </a:lvl1pPr>
            <a:lvl2pPr>
              <a:defRPr sz="2400"/>
            </a:lvl2pPr>
            <a:lvl3pPr>
              <a:defRPr sz="2000"/>
            </a:lvl3pPr>
            <a:lvl4pPr>
              <a:defRPr sz="19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Text Placeholder 3"/>
          <p:cNvSpPr>
            <a:spLocks noGrp="1"/>
          </p:cNvSpPr>
          <p:nvPr>
            <p:ph type="body" sz="half" idx="2"/>
          </p:nvPr>
        </p:nvSpPr>
        <p:spPr>
          <a:xfrm>
            <a:off x="8777293" y="1524001"/>
            <a:ext cx="2879725" cy="4419600"/>
          </a:xfrm>
        </p:spPr>
        <p:txBody>
          <a:bodyPr>
            <a:noAutofit/>
          </a:bodyPr>
          <a:lstStyle>
            <a:lvl1pPr marL="0" indent="0">
              <a:buNone/>
              <a:defRPr sz="2000"/>
            </a:lvl1pPr>
            <a:lvl2pPr marL="454369" indent="0">
              <a:buNone/>
              <a:defRPr sz="1200"/>
            </a:lvl2pPr>
            <a:lvl3pPr marL="908850" indent="0">
              <a:buNone/>
              <a:defRPr sz="1100"/>
            </a:lvl3pPr>
            <a:lvl4pPr marL="1363298" indent="0">
              <a:buNone/>
              <a:defRPr sz="900"/>
            </a:lvl4pPr>
            <a:lvl5pPr marL="1817698" indent="0">
              <a:buNone/>
              <a:defRPr sz="900"/>
            </a:lvl5pPr>
            <a:lvl6pPr marL="2272076" indent="0">
              <a:buNone/>
              <a:defRPr sz="900"/>
            </a:lvl6pPr>
            <a:lvl7pPr marL="2726546" indent="0">
              <a:buNone/>
              <a:defRPr sz="900"/>
            </a:lvl7pPr>
            <a:lvl8pPr marL="3180997" indent="0">
              <a:buNone/>
              <a:defRPr sz="900"/>
            </a:lvl8pPr>
            <a:lvl9pPr marL="3635393"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endParaRPr lang="en-US" dirty="0"/>
          </a:p>
        </p:txBody>
      </p:sp>
      <p:sp>
        <p:nvSpPr>
          <p:cNvPr id="6" name="Footer Placeholder 4"/>
          <p:cNvSpPr>
            <a:spLocks noGrp="1"/>
          </p:cNvSpPr>
          <p:nvPr>
            <p:ph type="ftr" sz="quarter" idx="11"/>
          </p:nvPr>
        </p:nvSpPr>
        <p:spPr/>
        <p:txBody>
          <a:bodyPr/>
          <a:lstStyle>
            <a:lvl1pPr>
              <a:defRPr/>
            </a:lvl1pPr>
          </a:lstStyle>
          <a:p>
            <a:pPr>
              <a:defRPr/>
            </a:pPr>
            <a:r>
              <a:rPr lang="en-US" dirty="0" smtClean="0">
                <a:solidFill>
                  <a:srgbClr val="5F5F5F">
                    <a:lumMod val="60000"/>
                    <a:lumOff val="40000"/>
                  </a:srgbClr>
                </a:solidFill>
              </a:rPr>
              <a:t>Oracle – Internal/Highly Restricted</a:t>
            </a:r>
            <a:endParaRPr lang="en-US" dirty="0">
              <a:solidFill>
                <a:srgbClr val="5F5F5F">
                  <a:lumMod val="60000"/>
                  <a:lumOff val="40000"/>
                </a:srgbClr>
              </a:solidFill>
            </a:endParaRPr>
          </a:p>
        </p:txBody>
      </p:sp>
      <p:sp>
        <p:nvSpPr>
          <p:cNvPr id="7" name="Slide Number Placeholder 5"/>
          <p:cNvSpPr>
            <a:spLocks noGrp="1"/>
          </p:cNvSpPr>
          <p:nvPr>
            <p:ph type="sldNum" sz="quarter" idx="12"/>
          </p:nvPr>
        </p:nvSpPr>
        <p:spPr/>
        <p:txBody>
          <a:bodyPr/>
          <a:lstStyle>
            <a:lvl1pPr>
              <a:defRPr/>
            </a:lvl1pPr>
          </a:lstStyle>
          <a:p>
            <a:pPr>
              <a:defRPr/>
            </a:pPr>
            <a:fld id="{CF0294D1-AE8E-444A-A88C-DFBA56E76216}" type="slidenum">
              <a:rPr lang="en-US"/>
              <a:pPr>
                <a:defRPr/>
              </a:pPr>
              <a:t>‹#›</a:t>
            </a:fld>
            <a:endParaRPr lang="en-US" dirty="0"/>
          </a:p>
        </p:txBody>
      </p:sp>
    </p:spTree>
    <p:extLst>
      <p:ext uri="{BB962C8B-B14F-4D97-AF65-F5344CB8AC3E}">
        <p14:creationId xmlns:p14="http://schemas.microsoft.com/office/powerpoint/2010/main" val="1230860910"/>
      </p:ext>
    </p:extLst>
  </p:cSld>
  <p:clrMapOvr>
    <a:masterClrMapping/>
  </p:clrMapOvr>
  <p:transition spd="med">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noAutofit/>
          </a:bodyPr>
          <a:lstStyle/>
          <a:p>
            <a:r>
              <a:rPr lang="en-US" smtClean="0"/>
              <a:t>Click to edit Master title style</a:t>
            </a:r>
            <a:endParaRPr dirty="0"/>
          </a:p>
        </p:txBody>
      </p:sp>
      <p:sp>
        <p:nvSpPr>
          <p:cNvPr id="3" name="Picture Placeholder 2" descr="4-color photo can be included here"/>
          <p:cNvSpPr>
            <a:spLocks noGrp="1"/>
          </p:cNvSpPr>
          <p:nvPr>
            <p:ph type="pic" idx="1"/>
          </p:nvPr>
        </p:nvSpPr>
        <p:spPr bwMode="gray">
          <a:xfrm>
            <a:off x="531820" y="1524001"/>
            <a:ext cx="6095999" cy="4416725"/>
          </a:xfrm>
          <a:solidFill>
            <a:schemeClr val="bg2"/>
          </a:solidFill>
        </p:spPr>
        <p:txBody>
          <a:bodyPr tIns="102242" rtlCol="0">
            <a:noAutofit/>
          </a:bodyPr>
          <a:lstStyle>
            <a:lvl1pPr marL="0" indent="0" algn="ctr">
              <a:buNone/>
              <a:defRPr sz="2400"/>
            </a:lvl1pPr>
            <a:lvl2pPr marL="454369" indent="0">
              <a:buNone/>
              <a:defRPr sz="2800"/>
            </a:lvl2pPr>
            <a:lvl3pPr marL="908850" indent="0">
              <a:buNone/>
              <a:defRPr sz="2400"/>
            </a:lvl3pPr>
            <a:lvl4pPr marL="1363298" indent="0">
              <a:buNone/>
              <a:defRPr sz="2000"/>
            </a:lvl4pPr>
            <a:lvl5pPr marL="1817698" indent="0">
              <a:buNone/>
              <a:defRPr sz="2000"/>
            </a:lvl5pPr>
            <a:lvl6pPr marL="2272076" indent="0">
              <a:buNone/>
              <a:defRPr sz="2000"/>
            </a:lvl6pPr>
            <a:lvl7pPr marL="2726546" indent="0">
              <a:buNone/>
              <a:defRPr sz="2000"/>
            </a:lvl7pPr>
            <a:lvl8pPr marL="3180997" indent="0">
              <a:buNone/>
              <a:defRPr sz="2000"/>
            </a:lvl8pPr>
            <a:lvl9pPr marL="3635393" indent="0">
              <a:buNone/>
              <a:defRPr sz="2000"/>
            </a:lvl9pPr>
          </a:lstStyle>
          <a:p>
            <a:pPr lvl="0"/>
            <a:r>
              <a:rPr lang="en-US" noProof="0" dirty="0" smtClean="0"/>
              <a:t>Click icon to add picture</a:t>
            </a:r>
            <a:endParaRPr noProof="0" dirty="0"/>
          </a:p>
        </p:txBody>
      </p:sp>
      <p:sp>
        <p:nvSpPr>
          <p:cNvPr id="4" name="Text Placeholder 3"/>
          <p:cNvSpPr>
            <a:spLocks noGrp="1"/>
          </p:cNvSpPr>
          <p:nvPr>
            <p:ph type="body" sz="half" idx="2"/>
          </p:nvPr>
        </p:nvSpPr>
        <p:spPr>
          <a:xfrm>
            <a:off x="7009003" y="1524000"/>
            <a:ext cx="4648201" cy="4419600"/>
          </a:xfrm>
        </p:spPr>
        <p:txBody>
          <a:bodyPr>
            <a:noAutofit/>
          </a:bodyPr>
          <a:lstStyle>
            <a:lvl1pPr marL="0" indent="0">
              <a:buNone/>
              <a:defRPr sz="2000"/>
            </a:lvl1pPr>
            <a:lvl2pPr marL="454369" indent="0">
              <a:buNone/>
              <a:defRPr sz="1200"/>
            </a:lvl2pPr>
            <a:lvl3pPr marL="908850" indent="0">
              <a:buNone/>
              <a:defRPr sz="1100"/>
            </a:lvl3pPr>
            <a:lvl4pPr marL="1363298" indent="0">
              <a:buNone/>
              <a:defRPr sz="900"/>
            </a:lvl4pPr>
            <a:lvl5pPr marL="1817698" indent="0">
              <a:buNone/>
              <a:defRPr sz="900"/>
            </a:lvl5pPr>
            <a:lvl6pPr marL="2272076" indent="0">
              <a:buNone/>
              <a:defRPr sz="900"/>
            </a:lvl6pPr>
            <a:lvl7pPr marL="2726546" indent="0">
              <a:buNone/>
              <a:defRPr sz="900"/>
            </a:lvl7pPr>
            <a:lvl8pPr marL="3180997" indent="0">
              <a:buNone/>
              <a:defRPr sz="900"/>
            </a:lvl8pPr>
            <a:lvl9pPr marL="3635393"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endParaRPr lang="en-US" dirty="0"/>
          </a:p>
        </p:txBody>
      </p:sp>
      <p:sp>
        <p:nvSpPr>
          <p:cNvPr id="6" name="Footer Placeholder 4"/>
          <p:cNvSpPr>
            <a:spLocks noGrp="1"/>
          </p:cNvSpPr>
          <p:nvPr>
            <p:ph type="ftr" sz="quarter" idx="11"/>
          </p:nvPr>
        </p:nvSpPr>
        <p:spPr/>
        <p:txBody>
          <a:bodyPr/>
          <a:lstStyle>
            <a:lvl1pPr>
              <a:defRPr/>
            </a:lvl1pPr>
          </a:lstStyle>
          <a:p>
            <a:pPr>
              <a:defRPr/>
            </a:pPr>
            <a:r>
              <a:rPr lang="en-US" dirty="0" smtClean="0">
                <a:solidFill>
                  <a:srgbClr val="5F5F5F">
                    <a:lumMod val="60000"/>
                    <a:lumOff val="40000"/>
                  </a:srgbClr>
                </a:solidFill>
              </a:rPr>
              <a:t>Oracle – Internal/Highly Restricted</a:t>
            </a:r>
            <a:endParaRPr lang="en-US" dirty="0">
              <a:solidFill>
                <a:srgbClr val="5F5F5F">
                  <a:lumMod val="60000"/>
                  <a:lumOff val="40000"/>
                </a:srgbClr>
              </a:solidFill>
            </a:endParaRPr>
          </a:p>
        </p:txBody>
      </p:sp>
      <p:sp>
        <p:nvSpPr>
          <p:cNvPr id="7" name="Slide Number Placeholder 5"/>
          <p:cNvSpPr>
            <a:spLocks noGrp="1"/>
          </p:cNvSpPr>
          <p:nvPr>
            <p:ph type="sldNum" sz="quarter" idx="12"/>
          </p:nvPr>
        </p:nvSpPr>
        <p:spPr/>
        <p:txBody>
          <a:bodyPr/>
          <a:lstStyle>
            <a:lvl1pPr>
              <a:defRPr/>
            </a:lvl1pPr>
          </a:lstStyle>
          <a:p>
            <a:pPr>
              <a:defRPr/>
            </a:pPr>
            <a:fld id="{7F70AA03-F933-0D43-A6F9-CDE8BAA36BED}" type="slidenum">
              <a:rPr lang="en-US"/>
              <a:pPr>
                <a:defRPr/>
              </a:pPr>
              <a:t>‹#›</a:t>
            </a:fld>
            <a:endParaRPr lang="en-US" dirty="0"/>
          </a:p>
        </p:txBody>
      </p:sp>
    </p:spTree>
    <p:extLst>
      <p:ext uri="{BB962C8B-B14F-4D97-AF65-F5344CB8AC3E}">
        <p14:creationId xmlns:p14="http://schemas.microsoft.com/office/powerpoint/2010/main" val="367928793"/>
      </p:ext>
    </p:extLst>
  </p:cSld>
  <p:clrMapOvr>
    <a:masterClrMapping/>
  </p:clrMapOvr>
  <p:transition spd="med">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wo Pictures with Captions">
    <p:spTree>
      <p:nvGrpSpPr>
        <p:cNvPr id="1" name=""/>
        <p:cNvGrpSpPr/>
        <p:nvPr/>
      </p:nvGrpSpPr>
      <p:grpSpPr>
        <a:xfrm>
          <a:off x="0" y="0"/>
          <a:ext cx="0" cy="0"/>
          <a:chOff x="0" y="0"/>
          <a:chExt cx="0" cy="0"/>
        </a:xfrm>
      </p:grpSpPr>
      <p:cxnSp>
        <p:nvCxnSpPr>
          <p:cNvPr id="7" name="Straight Connector 6"/>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1" name="Title 10"/>
          <p:cNvSpPr>
            <a:spLocks noGrp="1"/>
          </p:cNvSpPr>
          <p:nvPr>
            <p:ph type="title"/>
          </p:nvPr>
        </p:nvSpPr>
        <p:spPr/>
        <p:txBody>
          <a:bodyPr>
            <a:noAutofit/>
          </a:bodyPr>
          <a:lstStyle/>
          <a:p>
            <a:r>
              <a:rPr lang="en-US" smtClean="0"/>
              <a:t>Click to edit Master title style</a:t>
            </a:r>
            <a:endParaRPr dirty="0"/>
          </a:p>
        </p:txBody>
      </p:sp>
      <p:sp>
        <p:nvSpPr>
          <p:cNvPr id="3" name="Picture Placeholder 2" descr="Two 4-color photos can be included here"/>
          <p:cNvSpPr>
            <a:spLocks noGrp="1"/>
          </p:cNvSpPr>
          <p:nvPr>
            <p:ph type="pic" idx="1"/>
          </p:nvPr>
        </p:nvSpPr>
        <p:spPr bwMode="gray">
          <a:xfrm>
            <a:off x="531818" y="1524000"/>
            <a:ext cx="5413249" cy="3474720"/>
          </a:xfrm>
          <a:solidFill>
            <a:schemeClr val="bg2"/>
          </a:solidFill>
        </p:spPr>
        <p:txBody>
          <a:bodyPr tIns="102242" rtlCol="0">
            <a:noAutofit/>
          </a:bodyPr>
          <a:lstStyle>
            <a:lvl1pPr marL="0" indent="0" algn="ctr">
              <a:buNone/>
              <a:defRPr sz="2400"/>
            </a:lvl1pPr>
            <a:lvl2pPr marL="454369" indent="0">
              <a:buNone/>
              <a:defRPr sz="2800"/>
            </a:lvl2pPr>
            <a:lvl3pPr marL="908850" indent="0">
              <a:buNone/>
              <a:defRPr sz="2400"/>
            </a:lvl3pPr>
            <a:lvl4pPr marL="1363298" indent="0">
              <a:buNone/>
              <a:defRPr sz="2000"/>
            </a:lvl4pPr>
            <a:lvl5pPr marL="1817698" indent="0">
              <a:buNone/>
              <a:defRPr sz="2000"/>
            </a:lvl5pPr>
            <a:lvl6pPr marL="2272076" indent="0">
              <a:buNone/>
              <a:defRPr sz="2000"/>
            </a:lvl6pPr>
            <a:lvl7pPr marL="2726546" indent="0">
              <a:buNone/>
              <a:defRPr sz="2000"/>
            </a:lvl7pPr>
            <a:lvl8pPr marL="3180997" indent="0">
              <a:buNone/>
              <a:defRPr sz="2000"/>
            </a:lvl8pPr>
            <a:lvl9pPr marL="3635393" indent="0">
              <a:buNone/>
              <a:defRPr sz="2000"/>
            </a:lvl9pPr>
          </a:lstStyle>
          <a:p>
            <a:pPr lvl="0"/>
            <a:r>
              <a:rPr lang="en-US" noProof="0" dirty="0" smtClean="0"/>
              <a:t>Click icon to add picture</a:t>
            </a:r>
            <a:endParaRPr noProof="0" dirty="0"/>
          </a:p>
        </p:txBody>
      </p:sp>
      <p:sp>
        <p:nvSpPr>
          <p:cNvPr id="4" name="Text Placeholder 3"/>
          <p:cNvSpPr>
            <a:spLocks noGrp="1"/>
          </p:cNvSpPr>
          <p:nvPr>
            <p:ph type="body" sz="half" idx="2"/>
          </p:nvPr>
        </p:nvSpPr>
        <p:spPr>
          <a:xfrm>
            <a:off x="531822" y="5105400"/>
            <a:ext cx="5410200" cy="838200"/>
          </a:xfrm>
        </p:spPr>
        <p:txBody>
          <a:bodyPr>
            <a:noAutofit/>
          </a:bodyPr>
          <a:lstStyle>
            <a:lvl1pPr marL="0" indent="0">
              <a:buNone/>
              <a:defRPr sz="1900"/>
            </a:lvl1pPr>
            <a:lvl2pPr marL="454369" indent="0">
              <a:buNone/>
              <a:defRPr sz="1200"/>
            </a:lvl2pPr>
            <a:lvl3pPr marL="908850" indent="0">
              <a:buNone/>
              <a:defRPr sz="1100"/>
            </a:lvl3pPr>
            <a:lvl4pPr marL="1363298" indent="0">
              <a:buNone/>
              <a:defRPr sz="900"/>
            </a:lvl4pPr>
            <a:lvl5pPr marL="1817698" indent="0">
              <a:buNone/>
              <a:defRPr sz="900"/>
            </a:lvl5pPr>
            <a:lvl6pPr marL="2272076" indent="0">
              <a:buNone/>
              <a:defRPr sz="900"/>
            </a:lvl6pPr>
            <a:lvl7pPr marL="2726546" indent="0">
              <a:buNone/>
              <a:defRPr sz="900"/>
            </a:lvl7pPr>
            <a:lvl8pPr marL="3180997" indent="0">
              <a:buNone/>
              <a:defRPr sz="900"/>
            </a:lvl8pPr>
            <a:lvl9pPr marL="3635393" indent="0">
              <a:buNone/>
              <a:defRPr sz="900"/>
            </a:lvl9pPr>
          </a:lstStyle>
          <a:p>
            <a:pPr lvl="0"/>
            <a:r>
              <a:rPr lang="en-US" smtClean="0"/>
              <a:t>Click to edit Master text styles</a:t>
            </a:r>
          </a:p>
        </p:txBody>
      </p:sp>
      <p:sp>
        <p:nvSpPr>
          <p:cNvPr id="9" name="Picture Placeholder 2"/>
          <p:cNvSpPr>
            <a:spLocks noGrp="1"/>
          </p:cNvSpPr>
          <p:nvPr>
            <p:ph type="pic" idx="13"/>
          </p:nvPr>
        </p:nvSpPr>
        <p:spPr bwMode="gray">
          <a:xfrm>
            <a:off x="6246819" y="1524000"/>
            <a:ext cx="5413249" cy="3474720"/>
          </a:xfrm>
          <a:solidFill>
            <a:schemeClr val="bg2"/>
          </a:solidFill>
        </p:spPr>
        <p:txBody>
          <a:bodyPr tIns="102242" rtlCol="0">
            <a:noAutofit/>
          </a:bodyPr>
          <a:lstStyle>
            <a:lvl1pPr marL="0" indent="0" algn="ctr">
              <a:buNone/>
              <a:defRPr sz="2400"/>
            </a:lvl1pPr>
            <a:lvl2pPr marL="454369" indent="0">
              <a:buNone/>
              <a:defRPr sz="2800"/>
            </a:lvl2pPr>
            <a:lvl3pPr marL="908850" indent="0">
              <a:buNone/>
              <a:defRPr sz="2400"/>
            </a:lvl3pPr>
            <a:lvl4pPr marL="1363298" indent="0">
              <a:buNone/>
              <a:defRPr sz="2000"/>
            </a:lvl4pPr>
            <a:lvl5pPr marL="1817698" indent="0">
              <a:buNone/>
              <a:defRPr sz="2000"/>
            </a:lvl5pPr>
            <a:lvl6pPr marL="2272076" indent="0">
              <a:buNone/>
              <a:defRPr sz="2000"/>
            </a:lvl6pPr>
            <a:lvl7pPr marL="2726546" indent="0">
              <a:buNone/>
              <a:defRPr sz="2000"/>
            </a:lvl7pPr>
            <a:lvl8pPr marL="3180997" indent="0">
              <a:buNone/>
              <a:defRPr sz="2000"/>
            </a:lvl8pPr>
            <a:lvl9pPr marL="3635393" indent="0">
              <a:buNone/>
              <a:defRPr sz="2000"/>
            </a:lvl9pPr>
          </a:lstStyle>
          <a:p>
            <a:pPr lvl="0"/>
            <a:r>
              <a:rPr lang="en-US" noProof="0" dirty="0" smtClean="0"/>
              <a:t>Click icon to add picture</a:t>
            </a:r>
            <a:endParaRPr noProof="0" dirty="0"/>
          </a:p>
        </p:txBody>
      </p:sp>
      <p:sp>
        <p:nvSpPr>
          <p:cNvPr id="10" name="Text Placeholder 3"/>
          <p:cNvSpPr>
            <a:spLocks noGrp="1"/>
          </p:cNvSpPr>
          <p:nvPr>
            <p:ph type="body" sz="half" idx="14"/>
          </p:nvPr>
        </p:nvSpPr>
        <p:spPr>
          <a:xfrm>
            <a:off x="6246813" y="5105400"/>
            <a:ext cx="5410200" cy="838200"/>
          </a:xfrm>
        </p:spPr>
        <p:txBody>
          <a:bodyPr>
            <a:noAutofit/>
          </a:bodyPr>
          <a:lstStyle>
            <a:lvl1pPr marL="0" indent="0">
              <a:buNone/>
              <a:defRPr sz="1900"/>
            </a:lvl1pPr>
            <a:lvl2pPr marL="454369" indent="0">
              <a:buNone/>
              <a:defRPr sz="1200"/>
            </a:lvl2pPr>
            <a:lvl3pPr marL="908850" indent="0">
              <a:buNone/>
              <a:defRPr sz="1100"/>
            </a:lvl3pPr>
            <a:lvl4pPr marL="1363298" indent="0">
              <a:buNone/>
              <a:defRPr sz="900"/>
            </a:lvl4pPr>
            <a:lvl5pPr marL="1817698" indent="0">
              <a:buNone/>
              <a:defRPr sz="900"/>
            </a:lvl5pPr>
            <a:lvl6pPr marL="2272076" indent="0">
              <a:buNone/>
              <a:defRPr sz="900"/>
            </a:lvl6pPr>
            <a:lvl7pPr marL="2726546" indent="0">
              <a:buNone/>
              <a:defRPr sz="900"/>
            </a:lvl7pPr>
            <a:lvl8pPr marL="3180997" indent="0">
              <a:buNone/>
              <a:defRPr sz="900"/>
            </a:lvl8pPr>
            <a:lvl9pPr marL="3635393" indent="0">
              <a:buNone/>
              <a:defRPr sz="900"/>
            </a:lvl9pPr>
          </a:lstStyle>
          <a:p>
            <a:pPr lvl="0"/>
            <a:r>
              <a:rPr lang="en-US" smtClean="0"/>
              <a:t>Click to edit Master text styles</a:t>
            </a:r>
          </a:p>
        </p:txBody>
      </p:sp>
      <p:sp>
        <p:nvSpPr>
          <p:cNvPr id="8" name="Date Placeholder 4"/>
          <p:cNvSpPr>
            <a:spLocks noGrp="1"/>
          </p:cNvSpPr>
          <p:nvPr>
            <p:ph type="dt" sz="half" idx="15"/>
          </p:nvPr>
        </p:nvSpPr>
        <p:spPr/>
        <p:txBody>
          <a:bodyPr/>
          <a:lstStyle>
            <a:lvl1pPr>
              <a:defRPr smtClean="0"/>
            </a:lvl1pPr>
          </a:lstStyle>
          <a:p>
            <a:pPr>
              <a:defRPr/>
            </a:pPr>
            <a:endParaRPr lang="en-US" dirty="0"/>
          </a:p>
        </p:txBody>
      </p:sp>
      <p:sp>
        <p:nvSpPr>
          <p:cNvPr id="12" name="Footer Placeholder 5"/>
          <p:cNvSpPr>
            <a:spLocks noGrp="1"/>
          </p:cNvSpPr>
          <p:nvPr>
            <p:ph type="ftr" sz="quarter" idx="16"/>
          </p:nvPr>
        </p:nvSpPr>
        <p:spPr/>
        <p:txBody>
          <a:bodyPr/>
          <a:lstStyle>
            <a:lvl1pPr>
              <a:defRPr/>
            </a:lvl1pPr>
          </a:lstStyle>
          <a:p>
            <a:pPr>
              <a:defRPr/>
            </a:pPr>
            <a:r>
              <a:rPr lang="en-US" dirty="0" smtClean="0">
                <a:solidFill>
                  <a:srgbClr val="5F5F5F">
                    <a:lumMod val="60000"/>
                    <a:lumOff val="40000"/>
                  </a:srgbClr>
                </a:solidFill>
              </a:rPr>
              <a:t>Oracle – Internal/Highly Restricted</a:t>
            </a:r>
            <a:endParaRPr lang="en-US" dirty="0">
              <a:solidFill>
                <a:srgbClr val="5F5F5F">
                  <a:lumMod val="60000"/>
                  <a:lumOff val="40000"/>
                </a:srgbClr>
              </a:solidFill>
            </a:endParaRPr>
          </a:p>
        </p:txBody>
      </p:sp>
      <p:sp>
        <p:nvSpPr>
          <p:cNvPr id="13" name="Slide Number Placeholder 6"/>
          <p:cNvSpPr>
            <a:spLocks noGrp="1"/>
          </p:cNvSpPr>
          <p:nvPr>
            <p:ph type="sldNum" sz="quarter" idx="17"/>
          </p:nvPr>
        </p:nvSpPr>
        <p:spPr/>
        <p:txBody>
          <a:bodyPr/>
          <a:lstStyle>
            <a:lvl1pPr>
              <a:defRPr smtClean="0"/>
            </a:lvl1pPr>
          </a:lstStyle>
          <a:p>
            <a:pPr>
              <a:defRPr/>
            </a:pPr>
            <a:fld id="{791F6F8A-B88D-4640-B487-482335DE3125}" type="slidenum">
              <a:rPr lang="en-US"/>
              <a:pPr>
                <a:defRPr/>
              </a:pPr>
              <a:t>‹#›</a:t>
            </a:fld>
            <a:endParaRPr lang="en-US" dirty="0"/>
          </a:p>
        </p:txBody>
      </p:sp>
    </p:spTree>
    <p:extLst>
      <p:ext uri="{BB962C8B-B14F-4D97-AF65-F5344CB8AC3E}">
        <p14:creationId xmlns:p14="http://schemas.microsoft.com/office/powerpoint/2010/main" val="1989460814"/>
      </p:ext>
    </p:extLst>
  </p:cSld>
  <p:clrMapOvr>
    <a:masterClrMapping/>
  </p:clrMapOvr>
  <p:transition spd="med">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hree Pictures with Captions">
    <p:spTree>
      <p:nvGrpSpPr>
        <p:cNvPr id="1" name=""/>
        <p:cNvGrpSpPr/>
        <p:nvPr/>
      </p:nvGrpSpPr>
      <p:grpSpPr>
        <a:xfrm>
          <a:off x="0" y="0"/>
          <a:ext cx="0" cy="0"/>
          <a:chOff x="0" y="0"/>
          <a:chExt cx="0" cy="0"/>
        </a:xfrm>
      </p:grpSpPr>
      <p:cxnSp>
        <p:nvCxnSpPr>
          <p:cNvPr id="11" name="Straight Connector 10"/>
          <p:cNvCxnSpPr/>
          <p:nvPr/>
        </p:nvCxnSpPr>
        <p:spPr bwMode="ltGray">
          <a:xfrm>
            <a:off x="4189909"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ltGray">
          <a:xfrm>
            <a:off x="7998916"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8" name="Title 7"/>
          <p:cNvSpPr>
            <a:spLocks noGrp="1"/>
          </p:cNvSpPr>
          <p:nvPr>
            <p:ph type="title"/>
          </p:nvPr>
        </p:nvSpPr>
        <p:spPr/>
        <p:txBody>
          <a:bodyPr>
            <a:noAutofit/>
          </a:bodyPr>
          <a:lstStyle/>
          <a:p>
            <a:r>
              <a:rPr lang="en-US" smtClean="0"/>
              <a:t>Click to edit Master title style</a:t>
            </a:r>
            <a:endParaRPr dirty="0"/>
          </a:p>
        </p:txBody>
      </p:sp>
      <p:sp>
        <p:nvSpPr>
          <p:cNvPr id="3" name="Picture Placeholder 2" descr="Three 4-color photos can be included here"/>
          <p:cNvSpPr>
            <a:spLocks noGrp="1"/>
          </p:cNvSpPr>
          <p:nvPr>
            <p:ph type="pic" idx="1"/>
          </p:nvPr>
        </p:nvSpPr>
        <p:spPr bwMode="gray">
          <a:xfrm>
            <a:off x="531821" y="1524000"/>
            <a:ext cx="3474720" cy="3048000"/>
          </a:xfrm>
          <a:solidFill>
            <a:schemeClr val="bg2"/>
          </a:solidFill>
        </p:spPr>
        <p:txBody>
          <a:bodyPr tIns="102242" rtlCol="0">
            <a:noAutofit/>
          </a:bodyPr>
          <a:lstStyle>
            <a:lvl1pPr marL="0" indent="0" algn="ctr">
              <a:buNone/>
              <a:defRPr sz="2400"/>
            </a:lvl1pPr>
            <a:lvl2pPr marL="454369" indent="0">
              <a:buNone/>
              <a:defRPr sz="2800"/>
            </a:lvl2pPr>
            <a:lvl3pPr marL="908850" indent="0">
              <a:buNone/>
              <a:defRPr sz="2400"/>
            </a:lvl3pPr>
            <a:lvl4pPr marL="1363298" indent="0">
              <a:buNone/>
              <a:defRPr sz="2000"/>
            </a:lvl4pPr>
            <a:lvl5pPr marL="1817698" indent="0">
              <a:buNone/>
              <a:defRPr sz="2000"/>
            </a:lvl5pPr>
            <a:lvl6pPr marL="2272076" indent="0">
              <a:buNone/>
              <a:defRPr sz="2000"/>
            </a:lvl6pPr>
            <a:lvl7pPr marL="2726546" indent="0">
              <a:buNone/>
              <a:defRPr sz="2000"/>
            </a:lvl7pPr>
            <a:lvl8pPr marL="3180997" indent="0">
              <a:buNone/>
              <a:defRPr sz="2000"/>
            </a:lvl8pPr>
            <a:lvl9pPr marL="3635393" indent="0">
              <a:buNone/>
              <a:defRPr sz="2000"/>
            </a:lvl9pPr>
          </a:lstStyle>
          <a:p>
            <a:pPr lvl="0"/>
            <a:r>
              <a:rPr lang="en-US" noProof="0" dirty="0" smtClean="0"/>
              <a:t>Click icon to add picture</a:t>
            </a:r>
            <a:endParaRPr noProof="0" dirty="0"/>
          </a:p>
        </p:txBody>
      </p:sp>
      <p:sp>
        <p:nvSpPr>
          <p:cNvPr id="4" name="Text Placeholder 3"/>
          <p:cNvSpPr>
            <a:spLocks noGrp="1"/>
          </p:cNvSpPr>
          <p:nvPr>
            <p:ph type="body" sz="half" idx="2"/>
          </p:nvPr>
        </p:nvSpPr>
        <p:spPr>
          <a:xfrm>
            <a:off x="531821" y="4701400"/>
            <a:ext cx="3474720" cy="1242204"/>
          </a:xfrm>
        </p:spPr>
        <p:txBody>
          <a:bodyPr>
            <a:noAutofit/>
          </a:bodyPr>
          <a:lstStyle>
            <a:lvl1pPr marL="0" indent="0">
              <a:buNone/>
              <a:defRPr sz="1900"/>
            </a:lvl1pPr>
            <a:lvl2pPr marL="454369" indent="0">
              <a:buNone/>
              <a:defRPr sz="1200"/>
            </a:lvl2pPr>
            <a:lvl3pPr marL="908850" indent="0">
              <a:buNone/>
              <a:defRPr sz="1100"/>
            </a:lvl3pPr>
            <a:lvl4pPr marL="1363298" indent="0">
              <a:buNone/>
              <a:defRPr sz="900"/>
            </a:lvl4pPr>
            <a:lvl5pPr marL="1817698" indent="0">
              <a:buNone/>
              <a:defRPr sz="900"/>
            </a:lvl5pPr>
            <a:lvl6pPr marL="2272076" indent="0">
              <a:buNone/>
              <a:defRPr sz="900"/>
            </a:lvl6pPr>
            <a:lvl7pPr marL="2726546" indent="0">
              <a:buNone/>
              <a:defRPr sz="900"/>
            </a:lvl7pPr>
            <a:lvl8pPr marL="3180997" indent="0">
              <a:buNone/>
              <a:defRPr sz="900"/>
            </a:lvl8pPr>
            <a:lvl9pPr marL="3635393" indent="0">
              <a:buNone/>
              <a:defRPr sz="900"/>
            </a:lvl9pPr>
          </a:lstStyle>
          <a:p>
            <a:pPr lvl="0"/>
            <a:r>
              <a:rPr lang="en-US" smtClean="0"/>
              <a:t>Click to edit Master text styles</a:t>
            </a:r>
          </a:p>
        </p:txBody>
      </p:sp>
      <p:sp>
        <p:nvSpPr>
          <p:cNvPr id="9" name="Picture Placeholder 2"/>
          <p:cNvSpPr>
            <a:spLocks noGrp="1"/>
          </p:cNvSpPr>
          <p:nvPr>
            <p:ph type="pic" idx="13"/>
          </p:nvPr>
        </p:nvSpPr>
        <p:spPr bwMode="gray">
          <a:xfrm>
            <a:off x="4357056" y="1524000"/>
            <a:ext cx="3474720" cy="3048000"/>
          </a:xfrm>
          <a:solidFill>
            <a:schemeClr val="bg2"/>
          </a:solidFill>
        </p:spPr>
        <p:txBody>
          <a:bodyPr tIns="102242" rtlCol="0">
            <a:noAutofit/>
          </a:bodyPr>
          <a:lstStyle>
            <a:lvl1pPr marL="0" indent="0" algn="ctr">
              <a:buNone/>
              <a:defRPr sz="2400"/>
            </a:lvl1pPr>
            <a:lvl2pPr marL="454369" indent="0">
              <a:buNone/>
              <a:defRPr sz="2800"/>
            </a:lvl2pPr>
            <a:lvl3pPr marL="908850" indent="0">
              <a:buNone/>
              <a:defRPr sz="2400"/>
            </a:lvl3pPr>
            <a:lvl4pPr marL="1363298" indent="0">
              <a:buNone/>
              <a:defRPr sz="2000"/>
            </a:lvl4pPr>
            <a:lvl5pPr marL="1817698" indent="0">
              <a:buNone/>
              <a:defRPr sz="2000"/>
            </a:lvl5pPr>
            <a:lvl6pPr marL="2272076" indent="0">
              <a:buNone/>
              <a:defRPr sz="2000"/>
            </a:lvl6pPr>
            <a:lvl7pPr marL="2726546" indent="0">
              <a:buNone/>
              <a:defRPr sz="2000"/>
            </a:lvl7pPr>
            <a:lvl8pPr marL="3180997" indent="0">
              <a:buNone/>
              <a:defRPr sz="2000"/>
            </a:lvl8pPr>
            <a:lvl9pPr marL="3635393" indent="0">
              <a:buNone/>
              <a:defRPr sz="2000"/>
            </a:lvl9pPr>
          </a:lstStyle>
          <a:p>
            <a:pPr lvl="0"/>
            <a:r>
              <a:rPr lang="en-US" noProof="0" dirty="0" smtClean="0"/>
              <a:t>Click icon to add picture</a:t>
            </a:r>
            <a:endParaRPr noProof="0" dirty="0"/>
          </a:p>
        </p:txBody>
      </p:sp>
      <p:sp>
        <p:nvSpPr>
          <p:cNvPr id="10" name="Text Placeholder 3"/>
          <p:cNvSpPr>
            <a:spLocks noGrp="1"/>
          </p:cNvSpPr>
          <p:nvPr>
            <p:ph type="body" sz="half" idx="14"/>
          </p:nvPr>
        </p:nvSpPr>
        <p:spPr>
          <a:xfrm>
            <a:off x="4357056" y="4701400"/>
            <a:ext cx="3474720" cy="1242204"/>
          </a:xfrm>
        </p:spPr>
        <p:txBody>
          <a:bodyPr>
            <a:noAutofit/>
          </a:bodyPr>
          <a:lstStyle>
            <a:lvl1pPr marL="0" indent="0">
              <a:buNone/>
              <a:defRPr sz="1900"/>
            </a:lvl1pPr>
            <a:lvl2pPr marL="454369" indent="0">
              <a:buNone/>
              <a:defRPr sz="1200"/>
            </a:lvl2pPr>
            <a:lvl3pPr marL="908850" indent="0">
              <a:buNone/>
              <a:defRPr sz="1100"/>
            </a:lvl3pPr>
            <a:lvl4pPr marL="1363298" indent="0">
              <a:buNone/>
              <a:defRPr sz="900"/>
            </a:lvl4pPr>
            <a:lvl5pPr marL="1817698" indent="0">
              <a:buNone/>
              <a:defRPr sz="900"/>
            </a:lvl5pPr>
            <a:lvl6pPr marL="2272076" indent="0">
              <a:buNone/>
              <a:defRPr sz="900"/>
            </a:lvl6pPr>
            <a:lvl7pPr marL="2726546" indent="0">
              <a:buNone/>
              <a:defRPr sz="900"/>
            </a:lvl7pPr>
            <a:lvl8pPr marL="3180997" indent="0">
              <a:buNone/>
              <a:defRPr sz="900"/>
            </a:lvl8pPr>
            <a:lvl9pPr marL="3635393" indent="0">
              <a:buNone/>
              <a:defRPr sz="900"/>
            </a:lvl9pPr>
          </a:lstStyle>
          <a:p>
            <a:pPr lvl="0"/>
            <a:r>
              <a:rPr lang="en-US" smtClean="0"/>
              <a:t>Click to edit Master text styles</a:t>
            </a:r>
          </a:p>
        </p:txBody>
      </p:sp>
      <p:sp>
        <p:nvSpPr>
          <p:cNvPr id="13" name="Picture Placeholder 2"/>
          <p:cNvSpPr>
            <a:spLocks noGrp="1"/>
          </p:cNvSpPr>
          <p:nvPr>
            <p:ph type="pic" idx="15"/>
          </p:nvPr>
        </p:nvSpPr>
        <p:spPr bwMode="gray">
          <a:xfrm>
            <a:off x="8182293" y="1524000"/>
            <a:ext cx="3474720" cy="3048000"/>
          </a:xfrm>
          <a:solidFill>
            <a:schemeClr val="bg2"/>
          </a:solidFill>
        </p:spPr>
        <p:txBody>
          <a:bodyPr tIns="102242" rtlCol="0">
            <a:noAutofit/>
          </a:bodyPr>
          <a:lstStyle>
            <a:lvl1pPr marL="0" indent="0" algn="ctr">
              <a:buNone/>
              <a:defRPr sz="2400"/>
            </a:lvl1pPr>
            <a:lvl2pPr marL="454369" indent="0">
              <a:buNone/>
              <a:defRPr sz="2800"/>
            </a:lvl2pPr>
            <a:lvl3pPr marL="908850" indent="0">
              <a:buNone/>
              <a:defRPr sz="2400"/>
            </a:lvl3pPr>
            <a:lvl4pPr marL="1363298" indent="0">
              <a:buNone/>
              <a:defRPr sz="2000"/>
            </a:lvl4pPr>
            <a:lvl5pPr marL="1817698" indent="0">
              <a:buNone/>
              <a:defRPr sz="2000"/>
            </a:lvl5pPr>
            <a:lvl6pPr marL="2272076" indent="0">
              <a:buNone/>
              <a:defRPr sz="2000"/>
            </a:lvl6pPr>
            <a:lvl7pPr marL="2726546" indent="0">
              <a:buNone/>
              <a:defRPr sz="2000"/>
            </a:lvl7pPr>
            <a:lvl8pPr marL="3180997" indent="0">
              <a:buNone/>
              <a:defRPr sz="2000"/>
            </a:lvl8pPr>
            <a:lvl9pPr marL="3635393" indent="0">
              <a:buNone/>
              <a:defRPr sz="2000"/>
            </a:lvl9pPr>
          </a:lstStyle>
          <a:p>
            <a:pPr lvl="0"/>
            <a:r>
              <a:rPr lang="en-US" noProof="0" dirty="0" smtClean="0"/>
              <a:t>Click icon to add picture</a:t>
            </a:r>
            <a:endParaRPr noProof="0" dirty="0"/>
          </a:p>
        </p:txBody>
      </p:sp>
      <p:sp>
        <p:nvSpPr>
          <p:cNvPr id="14" name="Text Placeholder 3"/>
          <p:cNvSpPr>
            <a:spLocks noGrp="1"/>
          </p:cNvSpPr>
          <p:nvPr>
            <p:ph type="body" sz="half" idx="16"/>
          </p:nvPr>
        </p:nvSpPr>
        <p:spPr>
          <a:xfrm>
            <a:off x="8182293" y="4701400"/>
            <a:ext cx="3474720" cy="1242204"/>
          </a:xfrm>
        </p:spPr>
        <p:txBody>
          <a:bodyPr>
            <a:noAutofit/>
          </a:bodyPr>
          <a:lstStyle>
            <a:lvl1pPr marL="0" indent="0">
              <a:buNone/>
              <a:defRPr sz="1900"/>
            </a:lvl1pPr>
            <a:lvl2pPr marL="454369" indent="0">
              <a:buNone/>
              <a:defRPr sz="1200"/>
            </a:lvl2pPr>
            <a:lvl3pPr marL="908850" indent="0">
              <a:buNone/>
              <a:defRPr sz="1100"/>
            </a:lvl3pPr>
            <a:lvl4pPr marL="1363298" indent="0">
              <a:buNone/>
              <a:defRPr sz="900"/>
            </a:lvl4pPr>
            <a:lvl5pPr marL="1817698" indent="0">
              <a:buNone/>
              <a:defRPr sz="900"/>
            </a:lvl5pPr>
            <a:lvl6pPr marL="2272076" indent="0">
              <a:buNone/>
              <a:defRPr sz="900"/>
            </a:lvl6pPr>
            <a:lvl7pPr marL="2726546" indent="0">
              <a:buNone/>
              <a:defRPr sz="900"/>
            </a:lvl7pPr>
            <a:lvl8pPr marL="3180997" indent="0">
              <a:buNone/>
              <a:defRPr sz="900"/>
            </a:lvl8pPr>
            <a:lvl9pPr marL="3635393" indent="0">
              <a:buNone/>
              <a:defRPr sz="900"/>
            </a:lvl9pPr>
          </a:lstStyle>
          <a:p>
            <a:pPr lvl="0"/>
            <a:r>
              <a:rPr lang="en-US" smtClean="0"/>
              <a:t>Click to edit Master text styles</a:t>
            </a:r>
          </a:p>
        </p:txBody>
      </p:sp>
      <p:sp>
        <p:nvSpPr>
          <p:cNvPr id="15" name="Date Placeholder 4"/>
          <p:cNvSpPr>
            <a:spLocks noGrp="1"/>
          </p:cNvSpPr>
          <p:nvPr>
            <p:ph type="dt" sz="half" idx="17"/>
          </p:nvPr>
        </p:nvSpPr>
        <p:spPr/>
        <p:txBody>
          <a:bodyPr/>
          <a:lstStyle>
            <a:lvl1pPr>
              <a:defRPr smtClean="0"/>
            </a:lvl1pPr>
          </a:lstStyle>
          <a:p>
            <a:pPr>
              <a:defRPr/>
            </a:pPr>
            <a:endParaRPr lang="en-US" dirty="0"/>
          </a:p>
        </p:txBody>
      </p:sp>
      <p:sp>
        <p:nvSpPr>
          <p:cNvPr id="16" name="Footer Placeholder 5"/>
          <p:cNvSpPr>
            <a:spLocks noGrp="1"/>
          </p:cNvSpPr>
          <p:nvPr>
            <p:ph type="ftr" sz="quarter" idx="18"/>
          </p:nvPr>
        </p:nvSpPr>
        <p:spPr/>
        <p:txBody>
          <a:bodyPr/>
          <a:lstStyle>
            <a:lvl1pPr>
              <a:defRPr/>
            </a:lvl1pPr>
          </a:lstStyle>
          <a:p>
            <a:pPr>
              <a:defRPr/>
            </a:pPr>
            <a:r>
              <a:rPr lang="en-US" dirty="0" smtClean="0">
                <a:solidFill>
                  <a:srgbClr val="5F5F5F">
                    <a:lumMod val="60000"/>
                    <a:lumOff val="40000"/>
                  </a:srgbClr>
                </a:solidFill>
              </a:rPr>
              <a:t>Oracle – Internal/Highly Restricted</a:t>
            </a:r>
            <a:endParaRPr lang="en-US" dirty="0">
              <a:solidFill>
                <a:srgbClr val="5F5F5F">
                  <a:lumMod val="60000"/>
                  <a:lumOff val="40000"/>
                </a:srgbClr>
              </a:solidFill>
            </a:endParaRPr>
          </a:p>
        </p:txBody>
      </p:sp>
      <p:sp>
        <p:nvSpPr>
          <p:cNvPr id="17" name="Slide Number Placeholder 6"/>
          <p:cNvSpPr>
            <a:spLocks noGrp="1"/>
          </p:cNvSpPr>
          <p:nvPr>
            <p:ph type="sldNum" sz="quarter" idx="19"/>
          </p:nvPr>
        </p:nvSpPr>
        <p:spPr/>
        <p:txBody>
          <a:bodyPr/>
          <a:lstStyle>
            <a:lvl1pPr>
              <a:defRPr smtClean="0"/>
            </a:lvl1pPr>
          </a:lstStyle>
          <a:p>
            <a:pPr>
              <a:defRPr/>
            </a:pPr>
            <a:fld id="{FDB39284-C61F-5E40-9E6E-26DC80BC79FF}" type="slidenum">
              <a:rPr lang="en-US"/>
              <a:pPr>
                <a:defRPr/>
              </a:pPr>
              <a:t>‹#›</a:t>
            </a:fld>
            <a:endParaRPr lang="en-US" dirty="0"/>
          </a:p>
        </p:txBody>
      </p:sp>
    </p:spTree>
    <p:extLst>
      <p:ext uri="{BB962C8B-B14F-4D97-AF65-F5344CB8AC3E}">
        <p14:creationId xmlns:p14="http://schemas.microsoft.com/office/powerpoint/2010/main" val="4144695649"/>
      </p:ext>
    </p:extLst>
  </p:cSld>
  <p:clrMapOvr>
    <a:masterClrMapping/>
  </p:clrMapOvr>
  <p:transition spd="med">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Smartphone and Tablet: Horizontal">
    <p:spTree>
      <p:nvGrpSpPr>
        <p:cNvPr id="1" name=""/>
        <p:cNvGrpSpPr/>
        <p:nvPr/>
      </p:nvGrpSpPr>
      <p:grpSpPr>
        <a:xfrm>
          <a:off x="0" y="0"/>
          <a:ext cx="0" cy="0"/>
          <a:chOff x="0" y="0"/>
          <a:chExt cx="0" cy="0"/>
        </a:xfrm>
      </p:grpSpPr>
      <p:pic>
        <p:nvPicPr>
          <p:cNvPr id="5" name="Picture 13" descr="Photos, screen captures, graphics can be inserted in a white mobile phone and tablet"/>
          <p:cNvPicPr>
            <a:picLocks noChangeAspect="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3916935" y="1521892"/>
            <a:ext cx="6494358" cy="4567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5" descr="Photos, screen captures, graphics can be inserted in a white mobile phone and tablet"/>
          <p:cNvPicPr>
            <a:picLocks noChangeAspect="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769076" y="1828800"/>
            <a:ext cx="1841020" cy="388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itle 3"/>
          <p:cNvSpPr>
            <a:spLocks noGrp="1"/>
          </p:cNvSpPr>
          <p:nvPr>
            <p:ph type="title"/>
          </p:nvPr>
        </p:nvSpPr>
        <p:spPr/>
        <p:txBody>
          <a:bodyPr/>
          <a:lstStyle/>
          <a:p>
            <a:r>
              <a:rPr lang="en-US" smtClean="0"/>
              <a:t>Click to edit Master title style</a:t>
            </a:r>
            <a:endParaRPr dirty="0"/>
          </a:p>
        </p:txBody>
      </p:sp>
      <p:sp>
        <p:nvSpPr>
          <p:cNvPr id="9" name="Picture Placeholder 2"/>
          <p:cNvSpPr>
            <a:spLocks noGrp="1"/>
          </p:cNvSpPr>
          <p:nvPr>
            <p:ph type="pic" idx="13"/>
          </p:nvPr>
        </p:nvSpPr>
        <p:spPr bwMode="gray">
          <a:xfrm>
            <a:off x="4532313" y="1850231"/>
            <a:ext cx="5246688" cy="3969544"/>
          </a:xfrm>
          <a:solidFill>
            <a:schemeClr val="bg2"/>
          </a:solidFill>
          <a:ln w="12700">
            <a:solidFill>
              <a:schemeClr val="bg2"/>
            </a:solidFill>
          </a:ln>
        </p:spPr>
        <p:txBody>
          <a:bodyPr tIns="102242" rtlCol="0">
            <a:noAutofit/>
          </a:bodyPr>
          <a:lstStyle>
            <a:lvl1pPr marL="0" indent="0" algn="ctr">
              <a:buNone/>
              <a:defRPr sz="2000"/>
            </a:lvl1pPr>
            <a:lvl2pPr marL="454369" indent="0">
              <a:buNone/>
              <a:defRPr sz="2800"/>
            </a:lvl2pPr>
            <a:lvl3pPr marL="908850" indent="0">
              <a:buNone/>
              <a:defRPr sz="2400"/>
            </a:lvl3pPr>
            <a:lvl4pPr marL="1363298" indent="0">
              <a:buNone/>
              <a:defRPr sz="2000"/>
            </a:lvl4pPr>
            <a:lvl5pPr marL="1817698" indent="0">
              <a:buNone/>
              <a:defRPr sz="2000"/>
            </a:lvl5pPr>
            <a:lvl6pPr marL="2272076" indent="0">
              <a:buNone/>
              <a:defRPr sz="2000"/>
            </a:lvl6pPr>
            <a:lvl7pPr marL="2726546" indent="0">
              <a:buNone/>
              <a:defRPr sz="2000"/>
            </a:lvl7pPr>
            <a:lvl8pPr marL="3180997" indent="0">
              <a:buNone/>
              <a:defRPr sz="2000"/>
            </a:lvl8pPr>
            <a:lvl9pPr marL="3635393" indent="0">
              <a:buNone/>
              <a:defRPr sz="2000"/>
            </a:lvl9pPr>
          </a:lstStyle>
          <a:p>
            <a:pPr lvl="0"/>
            <a:r>
              <a:rPr lang="en-US" noProof="0" dirty="0" smtClean="0"/>
              <a:t>Click icon to add picture</a:t>
            </a:r>
            <a:endParaRPr noProof="0" dirty="0"/>
          </a:p>
        </p:txBody>
      </p:sp>
      <p:sp>
        <p:nvSpPr>
          <p:cNvPr id="13" name="Picture Placeholder 2"/>
          <p:cNvSpPr>
            <a:spLocks noGrp="1"/>
          </p:cNvSpPr>
          <p:nvPr>
            <p:ph type="pic" idx="1"/>
          </p:nvPr>
        </p:nvSpPr>
        <p:spPr bwMode="gray">
          <a:xfrm>
            <a:off x="1888695" y="2372664"/>
            <a:ext cx="1618488" cy="2834640"/>
          </a:xfrm>
          <a:solidFill>
            <a:schemeClr val="bg2"/>
          </a:solidFill>
          <a:ln w="12700">
            <a:solidFill>
              <a:schemeClr val="bg2"/>
            </a:solidFill>
          </a:ln>
        </p:spPr>
        <p:txBody>
          <a:bodyPr tIns="102242" rtlCol="0">
            <a:noAutofit/>
          </a:bodyPr>
          <a:lstStyle>
            <a:lvl1pPr marL="0" indent="0" algn="ctr">
              <a:buNone/>
              <a:defRPr sz="2000"/>
            </a:lvl1pPr>
            <a:lvl2pPr marL="454369" indent="0">
              <a:buNone/>
              <a:defRPr sz="2800"/>
            </a:lvl2pPr>
            <a:lvl3pPr marL="908850" indent="0">
              <a:buNone/>
              <a:defRPr sz="2400"/>
            </a:lvl3pPr>
            <a:lvl4pPr marL="1363298" indent="0">
              <a:buNone/>
              <a:defRPr sz="2000"/>
            </a:lvl4pPr>
            <a:lvl5pPr marL="1817698" indent="0">
              <a:buNone/>
              <a:defRPr sz="2000"/>
            </a:lvl5pPr>
            <a:lvl6pPr marL="2272076" indent="0">
              <a:buNone/>
              <a:defRPr sz="2000"/>
            </a:lvl6pPr>
            <a:lvl7pPr marL="2726546" indent="0">
              <a:buNone/>
              <a:defRPr sz="2000"/>
            </a:lvl7pPr>
            <a:lvl8pPr marL="3180997" indent="0">
              <a:buNone/>
              <a:defRPr sz="2000"/>
            </a:lvl8pPr>
            <a:lvl9pPr marL="3635393" indent="0">
              <a:buNone/>
              <a:defRPr sz="2000"/>
            </a:lvl9pPr>
          </a:lstStyle>
          <a:p>
            <a:pPr lvl="0"/>
            <a:r>
              <a:rPr lang="en-US" noProof="0" dirty="0" smtClean="0"/>
              <a:t>Click icon to add picture</a:t>
            </a:r>
            <a:endParaRPr noProof="0" dirty="0"/>
          </a:p>
        </p:txBody>
      </p:sp>
      <p:sp>
        <p:nvSpPr>
          <p:cNvPr id="7" name="Date Placeholder 4"/>
          <p:cNvSpPr>
            <a:spLocks noGrp="1"/>
          </p:cNvSpPr>
          <p:nvPr>
            <p:ph type="dt" sz="half" idx="14"/>
          </p:nvPr>
        </p:nvSpPr>
        <p:spPr/>
        <p:txBody>
          <a:bodyPr/>
          <a:lstStyle>
            <a:lvl1pPr>
              <a:defRPr smtClean="0"/>
            </a:lvl1pPr>
          </a:lstStyle>
          <a:p>
            <a:pPr>
              <a:defRPr/>
            </a:pPr>
            <a:endParaRPr lang="en-US" dirty="0"/>
          </a:p>
        </p:txBody>
      </p:sp>
      <p:sp>
        <p:nvSpPr>
          <p:cNvPr id="8" name="Footer Placeholder 5"/>
          <p:cNvSpPr>
            <a:spLocks noGrp="1"/>
          </p:cNvSpPr>
          <p:nvPr>
            <p:ph type="ftr" sz="quarter" idx="15"/>
          </p:nvPr>
        </p:nvSpPr>
        <p:spPr/>
        <p:txBody>
          <a:bodyPr/>
          <a:lstStyle>
            <a:lvl1pPr>
              <a:defRPr/>
            </a:lvl1pPr>
          </a:lstStyle>
          <a:p>
            <a:pPr>
              <a:defRPr/>
            </a:pPr>
            <a:r>
              <a:rPr lang="en-US" dirty="0" smtClean="0">
                <a:solidFill>
                  <a:srgbClr val="5F5F5F">
                    <a:lumMod val="60000"/>
                    <a:lumOff val="40000"/>
                  </a:srgbClr>
                </a:solidFill>
              </a:rPr>
              <a:t>Oracle – Internal/Highly Restricted</a:t>
            </a:r>
            <a:endParaRPr lang="en-US" dirty="0">
              <a:solidFill>
                <a:srgbClr val="5F5F5F">
                  <a:lumMod val="60000"/>
                  <a:lumOff val="40000"/>
                </a:srgbClr>
              </a:solidFill>
            </a:endParaRPr>
          </a:p>
        </p:txBody>
      </p:sp>
      <p:sp>
        <p:nvSpPr>
          <p:cNvPr id="10" name="Slide Number Placeholder 6"/>
          <p:cNvSpPr>
            <a:spLocks noGrp="1"/>
          </p:cNvSpPr>
          <p:nvPr>
            <p:ph type="sldNum" sz="quarter" idx="16"/>
          </p:nvPr>
        </p:nvSpPr>
        <p:spPr/>
        <p:txBody>
          <a:bodyPr/>
          <a:lstStyle>
            <a:lvl1pPr>
              <a:defRPr smtClean="0"/>
            </a:lvl1pPr>
          </a:lstStyle>
          <a:p>
            <a:pPr>
              <a:defRPr/>
            </a:pPr>
            <a:fld id="{6EFDB9F0-2AF9-3049-BFDC-C213187BFBDA}" type="slidenum">
              <a:rPr lang="en-US"/>
              <a:pPr>
                <a:defRPr/>
              </a:pPr>
              <a:t>‹#›</a:t>
            </a:fld>
            <a:endParaRPr lang="en-US" dirty="0"/>
          </a:p>
        </p:txBody>
      </p:sp>
    </p:spTree>
    <p:extLst>
      <p:ext uri="{BB962C8B-B14F-4D97-AF65-F5344CB8AC3E}">
        <p14:creationId xmlns:p14="http://schemas.microsoft.com/office/powerpoint/2010/main" val="48646828"/>
      </p:ext>
    </p:extLst>
  </p:cSld>
  <p:clrMapOvr>
    <a:masterClrMapping/>
  </p:clrMapOvr>
  <p:transition spd="med">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Smartphone and Tablet: Vertical">
    <p:spTree>
      <p:nvGrpSpPr>
        <p:cNvPr id="1" name=""/>
        <p:cNvGrpSpPr/>
        <p:nvPr/>
      </p:nvGrpSpPr>
      <p:grpSpPr>
        <a:xfrm>
          <a:off x="0" y="0"/>
          <a:ext cx="0" cy="0"/>
          <a:chOff x="0" y="0"/>
          <a:chExt cx="0" cy="0"/>
        </a:xfrm>
      </p:grpSpPr>
      <p:pic>
        <p:nvPicPr>
          <p:cNvPr id="5" name="Picture 13" descr="Photos, screen captures, graphics can be inserted in a white mobile phone and tablet"/>
          <p:cNvPicPr>
            <a:picLocks noChangeAspect="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3961370" y="1905000"/>
            <a:ext cx="1841020" cy="388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5" descr="Photos, screen captures, graphics can be inserted in a white mobile phone and tablet"/>
          <p:cNvPicPr>
            <a:picLocks noChangeAspect="1"/>
          </p:cNvPicPr>
          <p:nvPr/>
        </p:nvPicPr>
        <p:blipFill>
          <a:blip r:embed="rId3" cstate="email">
            <a:extLst>
              <a:ext uri="{28A0092B-C50C-407E-A947-70E740481C1C}">
                <a14:useLocalDpi xmlns:a14="http://schemas.microsoft.com/office/drawing/2010/main" val="0"/>
              </a:ext>
            </a:extLst>
          </a:blip>
          <a:srcRect b="7518"/>
          <a:stretch>
            <a:fillRect/>
          </a:stretch>
        </p:blipFill>
        <p:spPr bwMode="auto">
          <a:xfrm>
            <a:off x="6469152" y="393703"/>
            <a:ext cx="4566577" cy="6007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531818" y="406400"/>
            <a:ext cx="5852160" cy="889000"/>
          </a:xfrm>
        </p:spPr>
        <p:txBody>
          <a:bodyPr>
            <a:noAutofit/>
          </a:bodyPr>
          <a:lstStyle>
            <a:lvl1pPr algn="l">
              <a:defRPr sz="3600" b="0"/>
            </a:lvl1pPr>
          </a:lstStyle>
          <a:p>
            <a:r>
              <a:rPr lang="en-US" smtClean="0"/>
              <a:t>Click to edit Master title style</a:t>
            </a:r>
            <a:endParaRPr dirty="0"/>
          </a:p>
        </p:txBody>
      </p:sp>
      <p:sp>
        <p:nvSpPr>
          <p:cNvPr id="14" name="Picture Placeholder 2"/>
          <p:cNvSpPr>
            <a:spLocks noGrp="1"/>
          </p:cNvSpPr>
          <p:nvPr>
            <p:ph type="pic" idx="1"/>
          </p:nvPr>
        </p:nvSpPr>
        <p:spPr bwMode="gray">
          <a:xfrm>
            <a:off x="4079444" y="2448864"/>
            <a:ext cx="1618488" cy="2834640"/>
          </a:xfrm>
          <a:solidFill>
            <a:schemeClr val="bg2"/>
          </a:solidFill>
          <a:ln w="12700">
            <a:solidFill>
              <a:schemeClr val="bg2"/>
            </a:solidFill>
          </a:ln>
        </p:spPr>
        <p:txBody>
          <a:bodyPr tIns="102242" rtlCol="0">
            <a:noAutofit/>
          </a:bodyPr>
          <a:lstStyle>
            <a:lvl1pPr marL="0" indent="0" algn="ctr">
              <a:buNone/>
              <a:defRPr sz="2000"/>
            </a:lvl1pPr>
            <a:lvl2pPr marL="454369" indent="0">
              <a:buNone/>
              <a:defRPr sz="2800"/>
            </a:lvl2pPr>
            <a:lvl3pPr marL="908850" indent="0">
              <a:buNone/>
              <a:defRPr sz="2400"/>
            </a:lvl3pPr>
            <a:lvl4pPr marL="1363298" indent="0">
              <a:buNone/>
              <a:defRPr sz="2000"/>
            </a:lvl4pPr>
            <a:lvl5pPr marL="1817698" indent="0">
              <a:buNone/>
              <a:defRPr sz="2000"/>
            </a:lvl5pPr>
            <a:lvl6pPr marL="2272076" indent="0">
              <a:buNone/>
              <a:defRPr sz="2000"/>
            </a:lvl6pPr>
            <a:lvl7pPr marL="2726546" indent="0">
              <a:buNone/>
              <a:defRPr sz="2000"/>
            </a:lvl7pPr>
            <a:lvl8pPr marL="3180997" indent="0">
              <a:buNone/>
              <a:defRPr sz="2000"/>
            </a:lvl8pPr>
            <a:lvl9pPr marL="3635393" indent="0">
              <a:buNone/>
              <a:defRPr sz="2000"/>
            </a:lvl9pPr>
          </a:lstStyle>
          <a:p>
            <a:pPr lvl="0"/>
            <a:r>
              <a:rPr lang="en-US" noProof="0" dirty="0" smtClean="0"/>
              <a:t>Click icon to add picture</a:t>
            </a:r>
            <a:endParaRPr noProof="0" dirty="0"/>
          </a:p>
        </p:txBody>
      </p:sp>
      <p:sp>
        <p:nvSpPr>
          <p:cNvPr id="9" name="Picture Placeholder 2"/>
          <p:cNvSpPr>
            <a:spLocks noGrp="1"/>
          </p:cNvSpPr>
          <p:nvPr>
            <p:ph type="pic" idx="13"/>
          </p:nvPr>
        </p:nvSpPr>
        <p:spPr bwMode="gray">
          <a:xfrm>
            <a:off x="6747867" y="1013147"/>
            <a:ext cx="3962137" cy="5252348"/>
          </a:xfrm>
          <a:solidFill>
            <a:schemeClr val="bg2"/>
          </a:solidFill>
          <a:ln w="12700">
            <a:solidFill>
              <a:schemeClr val="bg2"/>
            </a:solidFill>
          </a:ln>
        </p:spPr>
        <p:txBody>
          <a:bodyPr tIns="102242" rtlCol="0">
            <a:noAutofit/>
          </a:bodyPr>
          <a:lstStyle>
            <a:lvl1pPr marL="0" indent="0" algn="ctr">
              <a:buNone/>
              <a:defRPr sz="2000"/>
            </a:lvl1pPr>
            <a:lvl2pPr marL="454369" indent="0">
              <a:buNone/>
              <a:defRPr sz="2800"/>
            </a:lvl2pPr>
            <a:lvl3pPr marL="908850" indent="0">
              <a:buNone/>
              <a:defRPr sz="2400"/>
            </a:lvl3pPr>
            <a:lvl4pPr marL="1363298" indent="0">
              <a:buNone/>
              <a:defRPr sz="2000"/>
            </a:lvl4pPr>
            <a:lvl5pPr marL="1817698" indent="0">
              <a:buNone/>
              <a:defRPr sz="2000"/>
            </a:lvl5pPr>
            <a:lvl6pPr marL="2272076" indent="0">
              <a:buNone/>
              <a:defRPr sz="2000"/>
            </a:lvl6pPr>
            <a:lvl7pPr marL="2726546" indent="0">
              <a:buNone/>
              <a:defRPr sz="2000"/>
            </a:lvl7pPr>
            <a:lvl8pPr marL="3180997" indent="0">
              <a:buNone/>
              <a:defRPr sz="2000"/>
            </a:lvl8pPr>
            <a:lvl9pPr marL="3635393" indent="0">
              <a:buNone/>
              <a:defRPr sz="2000"/>
            </a:lvl9pPr>
          </a:lstStyle>
          <a:p>
            <a:pPr lvl="0"/>
            <a:r>
              <a:rPr lang="en-US" noProof="0" dirty="0" smtClean="0"/>
              <a:t>Click icon to add picture</a:t>
            </a:r>
            <a:endParaRPr noProof="0" dirty="0"/>
          </a:p>
        </p:txBody>
      </p:sp>
      <p:sp>
        <p:nvSpPr>
          <p:cNvPr id="7" name="Date Placeholder 4"/>
          <p:cNvSpPr>
            <a:spLocks noGrp="1"/>
          </p:cNvSpPr>
          <p:nvPr>
            <p:ph type="dt" sz="half" idx="14"/>
          </p:nvPr>
        </p:nvSpPr>
        <p:spPr/>
        <p:txBody>
          <a:bodyPr/>
          <a:lstStyle>
            <a:lvl1pPr>
              <a:defRPr smtClean="0"/>
            </a:lvl1pPr>
          </a:lstStyle>
          <a:p>
            <a:pPr>
              <a:defRPr/>
            </a:pPr>
            <a:endParaRPr lang="en-US" dirty="0"/>
          </a:p>
        </p:txBody>
      </p:sp>
      <p:sp>
        <p:nvSpPr>
          <p:cNvPr id="8" name="Footer Placeholder 5"/>
          <p:cNvSpPr>
            <a:spLocks noGrp="1"/>
          </p:cNvSpPr>
          <p:nvPr>
            <p:ph type="ftr" sz="quarter" idx="15"/>
          </p:nvPr>
        </p:nvSpPr>
        <p:spPr/>
        <p:txBody>
          <a:bodyPr/>
          <a:lstStyle>
            <a:lvl1pPr>
              <a:defRPr/>
            </a:lvl1pPr>
          </a:lstStyle>
          <a:p>
            <a:pPr>
              <a:defRPr/>
            </a:pPr>
            <a:r>
              <a:rPr lang="en-US" dirty="0" smtClean="0">
                <a:solidFill>
                  <a:srgbClr val="5F5F5F">
                    <a:lumMod val="60000"/>
                    <a:lumOff val="40000"/>
                  </a:srgbClr>
                </a:solidFill>
              </a:rPr>
              <a:t>Oracle – Internal/Highly Restricted</a:t>
            </a:r>
            <a:endParaRPr lang="en-US" dirty="0">
              <a:solidFill>
                <a:srgbClr val="5F5F5F">
                  <a:lumMod val="60000"/>
                  <a:lumOff val="40000"/>
                </a:srgbClr>
              </a:solidFill>
            </a:endParaRPr>
          </a:p>
        </p:txBody>
      </p:sp>
      <p:sp>
        <p:nvSpPr>
          <p:cNvPr id="10" name="Slide Number Placeholder 6"/>
          <p:cNvSpPr>
            <a:spLocks noGrp="1"/>
          </p:cNvSpPr>
          <p:nvPr>
            <p:ph type="sldNum" sz="quarter" idx="16"/>
          </p:nvPr>
        </p:nvSpPr>
        <p:spPr/>
        <p:txBody>
          <a:bodyPr/>
          <a:lstStyle>
            <a:lvl1pPr>
              <a:defRPr smtClean="0"/>
            </a:lvl1pPr>
          </a:lstStyle>
          <a:p>
            <a:pPr>
              <a:defRPr/>
            </a:pPr>
            <a:fld id="{AF48B80C-4F12-8040-A7DE-25A67FAEB02E}" type="slidenum">
              <a:rPr lang="en-US"/>
              <a:pPr>
                <a:defRPr/>
              </a:pPr>
              <a:t>‹#›</a:t>
            </a:fld>
            <a:endParaRPr lang="en-US" dirty="0"/>
          </a:p>
        </p:txBody>
      </p:sp>
    </p:spTree>
    <p:extLst>
      <p:ext uri="{BB962C8B-B14F-4D97-AF65-F5344CB8AC3E}">
        <p14:creationId xmlns:p14="http://schemas.microsoft.com/office/powerpoint/2010/main" val="534741485"/>
      </p:ext>
    </p:extLst>
  </p:cSld>
  <p:clrMapOvr>
    <a:masterClrMapping/>
  </p:clrMapOvr>
  <p:transition spd="med">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Title Slide with Picture">
    <p:bg>
      <p:bgPr>
        <a:blipFill dpi="0" rotWithShape="0">
          <a:blip r:embed="rId3" cstate="print"/>
          <a:srcRect/>
          <a:stretch>
            <a:fillRect/>
          </a:stretch>
        </a:blipFill>
        <a:effectLst/>
      </p:bgPr>
    </p:bg>
    <p:spTree>
      <p:nvGrpSpPr>
        <p:cNvPr id="1" name=""/>
        <p:cNvGrpSpPr/>
        <p:nvPr/>
      </p:nvGrpSpPr>
      <p:grpSpPr>
        <a:xfrm>
          <a:off x="0" y="0"/>
          <a:ext cx="0" cy="0"/>
          <a:chOff x="0" y="0"/>
          <a:chExt cx="0" cy="0"/>
        </a:xfrm>
      </p:grpSpPr>
      <p:pic>
        <p:nvPicPr>
          <p:cNvPr id="11" name="Picture 10"/>
          <p:cNvPicPr>
            <a:picLocks/>
          </p:cNvPicPr>
          <p:nvPr userDrawn="1"/>
        </p:nvPicPr>
        <p:blipFill rotWithShape="1">
          <a:blip r:embed="rId4" cstate="print">
            <a:lum bright="6000"/>
            <a:extLst>
              <a:ext uri="{28A0092B-C50C-407E-A947-70E740481C1C}">
                <a14:useLocalDpi xmlns:a14="http://schemas.microsoft.com/office/drawing/2010/main"/>
              </a:ext>
            </a:extLst>
          </a:blip>
          <a:srcRect l="1247" t="30063" r="8977" b="17698"/>
          <a:stretch/>
        </p:blipFill>
        <p:spPr>
          <a:xfrm>
            <a:off x="5" y="0"/>
            <a:ext cx="12188820" cy="6866904"/>
          </a:xfrm>
          <a:prstGeom prst="rect">
            <a:avLst/>
          </a:prstGeom>
        </p:spPr>
      </p:pic>
      <p:sp>
        <p:nvSpPr>
          <p:cNvPr id="5" name="Rectangle 4" descr="Full slide 4-color photo can be inserted here"/>
          <p:cNvSpPr/>
          <p:nvPr/>
        </p:nvSpPr>
        <p:spPr bwMode="hidden">
          <a:xfrm>
            <a:off x="5" y="0"/>
            <a:ext cx="12188825" cy="6858000"/>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0858" tIns="45430" rIns="90858" bIns="45430" anchor="ctr"/>
          <a:lstStyle/>
          <a:p>
            <a:pPr algn="ctr" defTabSz="908850">
              <a:defRPr/>
            </a:pPr>
            <a:endParaRPr sz="1900" dirty="0">
              <a:solidFill>
                <a:srgbClr val="FFFFFF"/>
              </a:solidFill>
            </a:endParaRPr>
          </a:p>
        </p:txBody>
      </p:sp>
      <p:sp>
        <p:nvSpPr>
          <p:cNvPr id="6" name="TextBox 5"/>
          <p:cNvSpPr txBox="1"/>
          <p:nvPr/>
        </p:nvSpPr>
        <p:spPr>
          <a:xfrm>
            <a:off x="5988614" y="6555329"/>
            <a:ext cx="2789040" cy="184149"/>
          </a:xfrm>
          <a:prstGeom prst="rect">
            <a:avLst/>
          </a:prstGeom>
          <a:noFill/>
        </p:spPr>
        <p:txBody>
          <a:bodyPr wrap="none" lIns="0" tIns="0" rIns="0" bIns="0" anchor="ctr"/>
          <a:lstStyle>
            <a:lvl1pPr defTabSz="684213" eaLnBrk="0" hangingPunct="0">
              <a:defRPr>
                <a:solidFill>
                  <a:schemeClr val="tx1"/>
                </a:solidFill>
                <a:latin typeface="Arial" charset="0"/>
                <a:ea typeface="ＭＳ Ｐゴシック" charset="0"/>
                <a:cs typeface="Arial" charset="0"/>
              </a:defRPr>
            </a:lvl1pPr>
            <a:lvl2pPr marL="742950" indent="-285750" defTabSz="684213" eaLnBrk="0" hangingPunct="0">
              <a:defRPr>
                <a:solidFill>
                  <a:schemeClr val="tx1"/>
                </a:solidFill>
                <a:latin typeface="Arial" charset="0"/>
                <a:ea typeface="Arial" charset="0"/>
                <a:cs typeface="Arial" charset="0"/>
              </a:defRPr>
            </a:lvl2pPr>
            <a:lvl3pPr marL="1143000" indent="-228600" defTabSz="684213" eaLnBrk="0" hangingPunct="0">
              <a:defRPr>
                <a:solidFill>
                  <a:schemeClr val="tx1"/>
                </a:solidFill>
                <a:latin typeface="Arial" charset="0"/>
                <a:ea typeface="Arial" charset="0"/>
                <a:cs typeface="Arial" charset="0"/>
              </a:defRPr>
            </a:lvl3pPr>
            <a:lvl4pPr marL="1600200" indent="-228600" defTabSz="684213" eaLnBrk="0" hangingPunct="0">
              <a:defRPr>
                <a:solidFill>
                  <a:schemeClr val="tx1"/>
                </a:solidFill>
                <a:latin typeface="Arial" charset="0"/>
                <a:ea typeface="Arial" charset="0"/>
                <a:cs typeface="Arial" charset="0"/>
              </a:defRPr>
            </a:lvl4pPr>
            <a:lvl5pPr marL="2057400" indent="-228600" defTabSz="684213" eaLnBrk="0" hangingPunct="0">
              <a:defRPr>
                <a:solidFill>
                  <a:schemeClr val="tx1"/>
                </a:solidFill>
                <a:latin typeface="Arial" charset="0"/>
                <a:ea typeface="Arial" charset="0"/>
                <a:cs typeface="Arial" charset="0"/>
              </a:defRPr>
            </a:lvl5pPr>
            <a:lvl6pPr marL="2514600" indent="-228600" defTabSz="684213" eaLnBrk="0" fontAlgn="base" hangingPunct="0">
              <a:spcBef>
                <a:spcPct val="0"/>
              </a:spcBef>
              <a:spcAft>
                <a:spcPct val="0"/>
              </a:spcAft>
              <a:defRPr>
                <a:solidFill>
                  <a:schemeClr val="tx1"/>
                </a:solidFill>
                <a:latin typeface="Arial" charset="0"/>
                <a:ea typeface="Arial" charset="0"/>
                <a:cs typeface="Arial" charset="0"/>
              </a:defRPr>
            </a:lvl6pPr>
            <a:lvl7pPr marL="2971800" indent="-228600" defTabSz="684213" eaLnBrk="0" fontAlgn="base" hangingPunct="0">
              <a:spcBef>
                <a:spcPct val="0"/>
              </a:spcBef>
              <a:spcAft>
                <a:spcPct val="0"/>
              </a:spcAft>
              <a:defRPr>
                <a:solidFill>
                  <a:schemeClr val="tx1"/>
                </a:solidFill>
                <a:latin typeface="Arial" charset="0"/>
                <a:ea typeface="Arial" charset="0"/>
                <a:cs typeface="Arial" charset="0"/>
              </a:defRPr>
            </a:lvl7pPr>
            <a:lvl8pPr marL="3429000" indent="-228600" defTabSz="684213" eaLnBrk="0" fontAlgn="base" hangingPunct="0">
              <a:spcBef>
                <a:spcPct val="0"/>
              </a:spcBef>
              <a:spcAft>
                <a:spcPct val="0"/>
              </a:spcAft>
              <a:defRPr>
                <a:solidFill>
                  <a:schemeClr val="tx1"/>
                </a:solidFill>
                <a:latin typeface="Arial" charset="0"/>
                <a:ea typeface="Arial" charset="0"/>
                <a:cs typeface="Arial" charset="0"/>
              </a:defRPr>
            </a:lvl8pPr>
            <a:lvl9pPr marL="3886200" indent="-228600" defTabSz="684213" eaLnBrk="0" fontAlgn="base" hangingPunct="0">
              <a:spcBef>
                <a:spcPct val="0"/>
              </a:spcBef>
              <a:spcAft>
                <a:spcPct val="0"/>
              </a:spcAft>
              <a:defRPr>
                <a:solidFill>
                  <a:schemeClr val="tx1"/>
                </a:solidFill>
                <a:latin typeface="Arial" charset="0"/>
                <a:ea typeface="Arial" charset="0"/>
                <a:cs typeface="Arial" charset="0"/>
              </a:defRPr>
            </a:lvl9pPr>
          </a:lstStyle>
          <a:p>
            <a:pPr eaLnBrk="1" fontAlgn="base" hangingPunct="1">
              <a:spcBef>
                <a:spcPct val="0"/>
              </a:spcBef>
              <a:spcAft>
                <a:spcPct val="0"/>
              </a:spcAft>
              <a:defRPr/>
            </a:pPr>
            <a:r>
              <a:rPr lang="en-US" sz="800" dirty="0" smtClean="0">
                <a:solidFill>
                  <a:srgbClr val="FFFFFF"/>
                </a:solidFill>
                <a:latin typeface="Calibri" charset="0"/>
              </a:rPr>
              <a:t>Copyright © 2014 Oracle and/or its affiliates. All rights reserved.  |</a:t>
            </a:r>
          </a:p>
        </p:txBody>
      </p:sp>
      <p:sp>
        <p:nvSpPr>
          <p:cNvPr id="2" name="Title 1"/>
          <p:cNvSpPr>
            <a:spLocks noGrp="1"/>
          </p:cNvSpPr>
          <p:nvPr>
            <p:ph type="ctrTitle"/>
          </p:nvPr>
        </p:nvSpPr>
        <p:spPr>
          <a:xfrm>
            <a:off x="531815" y="739974"/>
            <a:ext cx="8763000" cy="1470025"/>
          </a:xfrm>
        </p:spPr>
        <p:txBody>
          <a:bodyPr/>
          <a:lstStyle>
            <a:lvl1pPr>
              <a:lnSpc>
                <a:spcPct val="80000"/>
              </a:lnSpc>
              <a:defRPr sz="4800"/>
            </a:lvl1pPr>
          </a:lstStyle>
          <a:p>
            <a:r>
              <a:rPr lang="en-US" smtClean="0"/>
              <a:t>Click to edit Master title style</a:t>
            </a:r>
            <a:endParaRPr dirty="0"/>
          </a:p>
        </p:txBody>
      </p:sp>
      <p:sp>
        <p:nvSpPr>
          <p:cNvPr id="3" name="Subtitle 2"/>
          <p:cNvSpPr>
            <a:spLocks noGrp="1"/>
          </p:cNvSpPr>
          <p:nvPr>
            <p:ph type="subTitle" idx="1"/>
          </p:nvPr>
        </p:nvSpPr>
        <p:spPr>
          <a:xfrm>
            <a:off x="531768" y="2286000"/>
            <a:ext cx="8764141" cy="914400"/>
          </a:xfrm>
        </p:spPr>
        <p:txBody>
          <a:bodyPr>
            <a:noAutofit/>
          </a:bodyPr>
          <a:lstStyle>
            <a:lvl1pPr marL="0" indent="0" algn="l">
              <a:spcBef>
                <a:spcPts val="0"/>
              </a:spcBef>
              <a:buNone/>
              <a:defRPr sz="2400" b="1">
                <a:solidFill>
                  <a:schemeClr val="tx1"/>
                </a:solidFill>
              </a:defRPr>
            </a:lvl1pPr>
            <a:lvl2pPr marL="454369" indent="0" algn="ctr">
              <a:buNone/>
              <a:defRPr>
                <a:solidFill>
                  <a:schemeClr val="tx1">
                    <a:tint val="75000"/>
                  </a:schemeClr>
                </a:solidFill>
              </a:defRPr>
            </a:lvl2pPr>
            <a:lvl3pPr marL="908850" indent="0" algn="ctr">
              <a:buNone/>
              <a:defRPr>
                <a:solidFill>
                  <a:schemeClr val="tx1">
                    <a:tint val="75000"/>
                  </a:schemeClr>
                </a:solidFill>
              </a:defRPr>
            </a:lvl3pPr>
            <a:lvl4pPr marL="1363298" indent="0" algn="ctr">
              <a:buNone/>
              <a:defRPr>
                <a:solidFill>
                  <a:schemeClr val="tx1">
                    <a:tint val="75000"/>
                  </a:schemeClr>
                </a:solidFill>
              </a:defRPr>
            </a:lvl4pPr>
            <a:lvl5pPr marL="1817698" indent="0" algn="ctr">
              <a:buNone/>
              <a:defRPr>
                <a:solidFill>
                  <a:schemeClr val="tx1">
                    <a:tint val="75000"/>
                  </a:schemeClr>
                </a:solidFill>
              </a:defRPr>
            </a:lvl5pPr>
            <a:lvl6pPr marL="2272076" indent="0" algn="ctr">
              <a:buNone/>
              <a:defRPr>
                <a:solidFill>
                  <a:schemeClr val="tx1">
                    <a:tint val="75000"/>
                  </a:schemeClr>
                </a:solidFill>
              </a:defRPr>
            </a:lvl6pPr>
            <a:lvl7pPr marL="2726546" indent="0" algn="ctr">
              <a:buNone/>
              <a:defRPr>
                <a:solidFill>
                  <a:schemeClr val="tx1">
                    <a:tint val="75000"/>
                  </a:schemeClr>
                </a:solidFill>
              </a:defRPr>
            </a:lvl7pPr>
            <a:lvl8pPr marL="3180997" indent="0" algn="ctr">
              <a:buNone/>
              <a:defRPr>
                <a:solidFill>
                  <a:schemeClr val="tx1">
                    <a:tint val="75000"/>
                  </a:schemeClr>
                </a:solidFill>
              </a:defRPr>
            </a:lvl8pPr>
            <a:lvl9pPr marL="3635393" indent="0" algn="ctr">
              <a:buNone/>
              <a:defRPr>
                <a:solidFill>
                  <a:schemeClr val="tx1">
                    <a:tint val="75000"/>
                  </a:schemeClr>
                </a:solidFill>
              </a:defRPr>
            </a:lvl9pPr>
          </a:lstStyle>
          <a:p>
            <a:r>
              <a:rPr lang="en-US" smtClean="0"/>
              <a:t>Click to edit Master subtitle style</a:t>
            </a:r>
            <a:endParaRPr dirty="0"/>
          </a:p>
        </p:txBody>
      </p:sp>
      <p:sp>
        <p:nvSpPr>
          <p:cNvPr id="13" name="Text Placeholder 12"/>
          <p:cNvSpPr>
            <a:spLocks noGrp="1"/>
          </p:cNvSpPr>
          <p:nvPr>
            <p:ph type="body" sz="quarter" idx="13"/>
          </p:nvPr>
        </p:nvSpPr>
        <p:spPr>
          <a:xfrm>
            <a:off x="531815" y="3429461"/>
            <a:ext cx="8763000"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lang="en-US" smtClean="0"/>
              <a:t>Click to edit Master text styles</a:t>
            </a:r>
          </a:p>
        </p:txBody>
      </p:sp>
      <p:sp>
        <p:nvSpPr>
          <p:cNvPr id="8" name="Date Placeholder 3"/>
          <p:cNvSpPr>
            <a:spLocks noGrp="1"/>
          </p:cNvSpPr>
          <p:nvPr>
            <p:ph type="dt" sz="half" idx="14"/>
          </p:nvPr>
        </p:nvSpPr>
        <p:spPr/>
        <p:txBody>
          <a:bodyPr/>
          <a:lstStyle>
            <a:lvl1pPr>
              <a:defRPr smtClean="0">
                <a:solidFill>
                  <a:srgbClr val="FFFFFF"/>
                </a:solidFill>
              </a:defRPr>
            </a:lvl1pPr>
          </a:lstStyle>
          <a:p>
            <a:pPr>
              <a:defRPr/>
            </a:pPr>
            <a:endParaRPr lang="en-US" dirty="0"/>
          </a:p>
        </p:txBody>
      </p:sp>
      <p:sp>
        <p:nvSpPr>
          <p:cNvPr id="9" name="Footer Placeholder 4"/>
          <p:cNvSpPr>
            <a:spLocks noGrp="1"/>
          </p:cNvSpPr>
          <p:nvPr>
            <p:ph type="ftr" sz="quarter" idx="15"/>
          </p:nvPr>
        </p:nvSpPr>
        <p:spPr/>
        <p:txBody>
          <a:bodyPr/>
          <a:lstStyle>
            <a:lvl1pPr>
              <a:defRPr/>
            </a:lvl1pPr>
          </a:lstStyle>
          <a:p>
            <a:pPr>
              <a:defRPr/>
            </a:pPr>
            <a:r>
              <a:rPr lang="en-US" dirty="0" smtClean="0">
                <a:solidFill>
                  <a:srgbClr val="FFFFFF">
                    <a:lumMod val="60000"/>
                    <a:lumOff val="40000"/>
                  </a:srgbClr>
                </a:solidFill>
              </a:rPr>
              <a:t>Oracle – Internal/Highly Restricted</a:t>
            </a:r>
            <a:endParaRPr lang="en-US" dirty="0">
              <a:solidFill>
                <a:srgbClr val="FFFFFF">
                  <a:lumMod val="60000"/>
                  <a:lumOff val="40000"/>
                </a:srgbClr>
              </a:solidFill>
            </a:endParaRPr>
          </a:p>
        </p:txBody>
      </p:sp>
      <p:grpSp>
        <p:nvGrpSpPr>
          <p:cNvPr id="18" name="Group 15"/>
          <p:cNvGrpSpPr>
            <a:grpSpLocks/>
          </p:cNvGrpSpPr>
          <p:nvPr userDrawn="1"/>
        </p:nvGrpSpPr>
        <p:grpSpPr bwMode="auto">
          <a:xfrm>
            <a:off x="5" y="0"/>
            <a:ext cx="12188825" cy="6866904"/>
            <a:chOff x="-287" y="0"/>
            <a:chExt cx="12189399" cy="6858000"/>
          </a:xfrm>
        </p:grpSpPr>
        <p:sp>
          <p:nvSpPr>
            <p:cNvPr id="19" name="Rectangle 18"/>
            <p:cNvSpPr/>
            <p:nvPr/>
          </p:nvSpPr>
          <p:spPr bwMode="gray">
            <a:xfrm>
              <a:off x="-287" y="0"/>
              <a:ext cx="194692" cy="685165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908850">
                <a:defRPr/>
              </a:pPr>
              <a:endParaRPr sz="1900" dirty="0">
                <a:solidFill>
                  <a:srgbClr val="FFFFFF"/>
                </a:solidFill>
              </a:endParaRPr>
            </a:p>
          </p:txBody>
        </p:sp>
        <p:sp>
          <p:nvSpPr>
            <p:cNvPr id="20" name="Rectangle 19"/>
            <p:cNvSpPr/>
            <p:nvPr/>
          </p:nvSpPr>
          <p:spPr bwMode="gray">
            <a:xfrm>
              <a:off x="11994420" y="6351"/>
              <a:ext cx="194692" cy="6851649"/>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908850">
                <a:defRPr/>
              </a:pPr>
              <a:endParaRPr sz="1900" dirty="0">
                <a:solidFill>
                  <a:srgbClr val="FFFFFF"/>
                </a:solidFill>
              </a:endParaRPr>
            </a:p>
          </p:txBody>
        </p:sp>
        <p:sp>
          <p:nvSpPr>
            <p:cNvPr id="21" name="Rectangle 20"/>
            <p:cNvSpPr/>
            <p:nvPr/>
          </p:nvSpPr>
          <p:spPr bwMode="gray">
            <a:xfrm>
              <a:off x="-287" y="6400800"/>
              <a:ext cx="12189399" cy="4572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908850">
                <a:defRPr/>
              </a:pPr>
              <a:endParaRPr sz="1900" dirty="0">
                <a:solidFill>
                  <a:srgbClr val="FFFFFF"/>
                </a:solidFill>
              </a:endParaRPr>
            </a:p>
          </p:txBody>
        </p:sp>
        <p:sp>
          <p:nvSpPr>
            <p:cNvPr id="22" name="Rectangle 21"/>
            <p:cNvSpPr/>
            <p:nvPr/>
          </p:nvSpPr>
          <p:spPr bwMode="gray">
            <a:xfrm>
              <a:off x="-287" y="0"/>
              <a:ext cx="12189399" cy="192617"/>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908850">
                <a:defRPr/>
              </a:pPr>
              <a:endParaRPr sz="1900" dirty="0">
                <a:solidFill>
                  <a:srgbClr val="FFFFFF"/>
                </a:solidFill>
              </a:endParaRPr>
            </a:p>
          </p:txBody>
        </p:sp>
      </p:grpSp>
      <p:pic>
        <p:nvPicPr>
          <p:cNvPr id="7" name="Oracle red badge logo" descr="Oracle logo in white on red staging background"/>
          <p:cNvPicPr>
            <a:picLocks noChangeAspect="1"/>
          </p:cNvPicPr>
          <p:nvPr/>
        </p:nvPicPr>
        <p:blipFill>
          <a:blip r:embed="rId5" cstate="email">
            <a:extLst>
              <a:ext uri="{28A0092B-C50C-407E-A947-70E740481C1C}">
                <a14:useLocalDpi xmlns:a14="http://schemas.microsoft.com/office/drawing/2010/main" val="0"/>
              </a:ext>
            </a:extLst>
          </a:blip>
          <a:srcRect/>
          <a:stretch>
            <a:fillRect/>
          </a:stretch>
        </p:blipFill>
        <p:spPr bwMode="ltGray">
          <a:xfrm>
            <a:off x="531148" y="6263407"/>
            <a:ext cx="1623060" cy="594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TextBox 22"/>
          <p:cNvSpPr txBox="1"/>
          <p:nvPr userDrawn="1"/>
        </p:nvSpPr>
        <p:spPr>
          <a:xfrm>
            <a:off x="5988614" y="6555329"/>
            <a:ext cx="2789040" cy="184149"/>
          </a:xfrm>
          <a:prstGeom prst="rect">
            <a:avLst/>
          </a:prstGeom>
          <a:noFill/>
        </p:spPr>
        <p:txBody>
          <a:bodyPr wrap="none" lIns="0" tIns="0" rIns="0" bIns="0" anchor="ctr"/>
          <a:lstStyle>
            <a:lvl1pPr defTabSz="684213" eaLnBrk="0" hangingPunct="0">
              <a:defRPr>
                <a:solidFill>
                  <a:schemeClr val="tx1"/>
                </a:solidFill>
                <a:latin typeface="Arial" charset="0"/>
                <a:ea typeface="ＭＳ Ｐゴシック" charset="0"/>
                <a:cs typeface="Arial" charset="0"/>
              </a:defRPr>
            </a:lvl1pPr>
            <a:lvl2pPr marL="742950" indent="-285750" defTabSz="684213" eaLnBrk="0" hangingPunct="0">
              <a:defRPr>
                <a:solidFill>
                  <a:schemeClr val="tx1"/>
                </a:solidFill>
                <a:latin typeface="Arial" charset="0"/>
                <a:ea typeface="Arial" charset="0"/>
                <a:cs typeface="Arial" charset="0"/>
              </a:defRPr>
            </a:lvl2pPr>
            <a:lvl3pPr marL="1143000" indent="-228600" defTabSz="684213" eaLnBrk="0" hangingPunct="0">
              <a:defRPr>
                <a:solidFill>
                  <a:schemeClr val="tx1"/>
                </a:solidFill>
                <a:latin typeface="Arial" charset="0"/>
                <a:ea typeface="Arial" charset="0"/>
                <a:cs typeface="Arial" charset="0"/>
              </a:defRPr>
            </a:lvl3pPr>
            <a:lvl4pPr marL="1600200" indent="-228600" defTabSz="684213" eaLnBrk="0" hangingPunct="0">
              <a:defRPr>
                <a:solidFill>
                  <a:schemeClr val="tx1"/>
                </a:solidFill>
                <a:latin typeface="Arial" charset="0"/>
                <a:ea typeface="Arial" charset="0"/>
                <a:cs typeface="Arial" charset="0"/>
              </a:defRPr>
            </a:lvl4pPr>
            <a:lvl5pPr marL="2057400" indent="-228600" defTabSz="684213" eaLnBrk="0" hangingPunct="0">
              <a:defRPr>
                <a:solidFill>
                  <a:schemeClr val="tx1"/>
                </a:solidFill>
                <a:latin typeface="Arial" charset="0"/>
                <a:ea typeface="Arial" charset="0"/>
                <a:cs typeface="Arial" charset="0"/>
              </a:defRPr>
            </a:lvl5pPr>
            <a:lvl6pPr marL="2514600" indent="-228600" defTabSz="684213" eaLnBrk="0" fontAlgn="base" hangingPunct="0">
              <a:spcBef>
                <a:spcPct val="0"/>
              </a:spcBef>
              <a:spcAft>
                <a:spcPct val="0"/>
              </a:spcAft>
              <a:defRPr>
                <a:solidFill>
                  <a:schemeClr val="tx1"/>
                </a:solidFill>
                <a:latin typeface="Arial" charset="0"/>
                <a:ea typeface="Arial" charset="0"/>
                <a:cs typeface="Arial" charset="0"/>
              </a:defRPr>
            </a:lvl6pPr>
            <a:lvl7pPr marL="2971800" indent="-228600" defTabSz="684213" eaLnBrk="0" fontAlgn="base" hangingPunct="0">
              <a:spcBef>
                <a:spcPct val="0"/>
              </a:spcBef>
              <a:spcAft>
                <a:spcPct val="0"/>
              </a:spcAft>
              <a:defRPr>
                <a:solidFill>
                  <a:schemeClr val="tx1"/>
                </a:solidFill>
                <a:latin typeface="Arial" charset="0"/>
                <a:ea typeface="Arial" charset="0"/>
                <a:cs typeface="Arial" charset="0"/>
              </a:defRPr>
            </a:lvl7pPr>
            <a:lvl8pPr marL="3429000" indent="-228600" defTabSz="684213" eaLnBrk="0" fontAlgn="base" hangingPunct="0">
              <a:spcBef>
                <a:spcPct val="0"/>
              </a:spcBef>
              <a:spcAft>
                <a:spcPct val="0"/>
              </a:spcAft>
              <a:defRPr>
                <a:solidFill>
                  <a:schemeClr val="tx1"/>
                </a:solidFill>
                <a:latin typeface="Arial" charset="0"/>
                <a:ea typeface="Arial" charset="0"/>
                <a:cs typeface="Arial" charset="0"/>
              </a:defRPr>
            </a:lvl8pPr>
            <a:lvl9pPr marL="3886200" indent="-228600" defTabSz="684213" eaLnBrk="0" fontAlgn="base" hangingPunct="0">
              <a:spcBef>
                <a:spcPct val="0"/>
              </a:spcBef>
              <a:spcAft>
                <a:spcPct val="0"/>
              </a:spcAft>
              <a:defRPr>
                <a:solidFill>
                  <a:schemeClr val="tx1"/>
                </a:solidFill>
                <a:latin typeface="Arial" charset="0"/>
                <a:ea typeface="Arial" charset="0"/>
                <a:cs typeface="Arial" charset="0"/>
              </a:defRPr>
            </a:lvl9pPr>
          </a:lstStyle>
          <a:p>
            <a:pPr eaLnBrk="1" fontAlgn="base" hangingPunct="1">
              <a:spcBef>
                <a:spcPct val="0"/>
              </a:spcBef>
              <a:spcAft>
                <a:spcPct val="0"/>
              </a:spcAft>
              <a:defRPr/>
            </a:pPr>
            <a:r>
              <a:rPr lang="en-US" sz="800" dirty="0" smtClean="0">
                <a:solidFill>
                  <a:srgbClr val="9F9F9F"/>
                </a:solidFill>
                <a:latin typeface="Calibri" charset="0"/>
              </a:rPr>
              <a:t>Copyright © 2016 Oracle and/or its affiliates. All rights reserved.  |</a:t>
            </a:r>
          </a:p>
        </p:txBody>
      </p:sp>
    </p:spTree>
    <p:extLst>
      <p:ext uri="{BB962C8B-B14F-4D97-AF65-F5344CB8AC3E}">
        <p14:creationId xmlns:p14="http://schemas.microsoft.com/office/powerpoint/2010/main" val="3660286633"/>
      </p:ext>
    </p:extLst>
  </p:cSld>
  <p:clrMapOvr>
    <a:overrideClrMapping bg1="dk1" tx1="lt1" bg2="dk2" tx2="lt2" accent1="accent1" accent2="accent2" accent3="accent3" accent4="accent4" accent5="accent5" accent6="accent6" hlink="hlink" folHlink="folHlink"/>
  </p:clrMapOvr>
  <p:transition spd="med">
    <p:fade/>
  </p:transition>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Android Smartphone and Tablet: Horizontal">
    <p:spTree>
      <p:nvGrpSpPr>
        <p:cNvPr id="1" name=""/>
        <p:cNvGrpSpPr/>
        <p:nvPr/>
      </p:nvGrpSpPr>
      <p:grpSpPr>
        <a:xfrm>
          <a:off x="0" y="0"/>
          <a:ext cx="0" cy="0"/>
          <a:chOff x="0" y="0"/>
          <a:chExt cx="0" cy="0"/>
        </a:xfrm>
      </p:grpSpPr>
      <p:pic>
        <p:nvPicPr>
          <p:cNvPr id="5" name="Picture 13"/>
          <p:cNvPicPr>
            <a:picLocks noChangeAspect="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4257807" y="1583309"/>
            <a:ext cx="5829899" cy="41105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5"/>
          <p:cNvPicPr>
            <a:picLocks noChangeAspect="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760791" y="1981207"/>
            <a:ext cx="1876995" cy="3634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itle 3"/>
          <p:cNvSpPr>
            <a:spLocks noGrp="1"/>
          </p:cNvSpPr>
          <p:nvPr>
            <p:ph type="title"/>
          </p:nvPr>
        </p:nvSpPr>
        <p:spPr/>
        <p:txBody>
          <a:bodyPr/>
          <a:lstStyle/>
          <a:p>
            <a:r>
              <a:rPr lang="en-US" smtClean="0"/>
              <a:t>Click to edit Master title style</a:t>
            </a:r>
            <a:endParaRPr dirty="0"/>
          </a:p>
        </p:txBody>
      </p:sp>
      <p:sp>
        <p:nvSpPr>
          <p:cNvPr id="16" name="Picture Placeholder 2"/>
          <p:cNvSpPr>
            <a:spLocks noGrp="1"/>
          </p:cNvSpPr>
          <p:nvPr>
            <p:ph type="pic" idx="13"/>
          </p:nvPr>
        </p:nvSpPr>
        <p:spPr bwMode="gray">
          <a:xfrm>
            <a:off x="4532313" y="1971679"/>
            <a:ext cx="5246688" cy="3324225"/>
          </a:xfrm>
          <a:solidFill>
            <a:schemeClr val="bg2"/>
          </a:solidFill>
          <a:ln w="12700">
            <a:solidFill>
              <a:schemeClr val="bg2"/>
            </a:solidFill>
          </a:ln>
        </p:spPr>
        <p:txBody>
          <a:bodyPr tIns="102242" rtlCol="0">
            <a:noAutofit/>
          </a:bodyPr>
          <a:lstStyle>
            <a:lvl1pPr marL="0" indent="0" algn="ctr">
              <a:buNone/>
              <a:defRPr sz="2000"/>
            </a:lvl1pPr>
            <a:lvl2pPr marL="454369" indent="0">
              <a:buNone/>
              <a:defRPr sz="2800"/>
            </a:lvl2pPr>
            <a:lvl3pPr marL="908850" indent="0">
              <a:buNone/>
              <a:defRPr sz="2400"/>
            </a:lvl3pPr>
            <a:lvl4pPr marL="1363298" indent="0">
              <a:buNone/>
              <a:defRPr sz="2000"/>
            </a:lvl4pPr>
            <a:lvl5pPr marL="1817698" indent="0">
              <a:buNone/>
              <a:defRPr sz="2000"/>
            </a:lvl5pPr>
            <a:lvl6pPr marL="2272076" indent="0">
              <a:buNone/>
              <a:defRPr sz="2000"/>
            </a:lvl6pPr>
            <a:lvl7pPr marL="2726546" indent="0">
              <a:buNone/>
              <a:defRPr sz="2000"/>
            </a:lvl7pPr>
            <a:lvl8pPr marL="3180997" indent="0">
              <a:buNone/>
              <a:defRPr sz="2000"/>
            </a:lvl8pPr>
            <a:lvl9pPr marL="3635393" indent="0">
              <a:buNone/>
              <a:defRPr sz="2000"/>
            </a:lvl9pPr>
          </a:lstStyle>
          <a:p>
            <a:pPr lvl="0"/>
            <a:r>
              <a:rPr lang="en-US" noProof="0" dirty="0" smtClean="0"/>
              <a:t>Click icon to add picture</a:t>
            </a:r>
            <a:endParaRPr noProof="0" dirty="0"/>
          </a:p>
        </p:txBody>
      </p:sp>
      <p:sp>
        <p:nvSpPr>
          <p:cNvPr id="18" name="Picture Placeholder 2"/>
          <p:cNvSpPr>
            <a:spLocks noGrp="1"/>
          </p:cNvSpPr>
          <p:nvPr>
            <p:ph type="pic" idx="1"/>
          </p:nvPr>
        </p:nvSpPr>
        <p:spPr bwMode="gray">
          <a:xfrm>
            <a:off x="1885140" y="2363147"/>
            <a:ext cx="1631568" cy="2894661"/>
          </a:xfrm>
          <a:solidFill>
            <a:schemeClr val="bg2"/>
          </a:solidFill>
          <a:ln w="12700">
            <a:solidFill>
              <a:schemeClr val="bg2"/>
            </a:solidFill>
          </a:ln>
        </p:spPr>
        <p:txBody>
          <a:bodyPr tIns="102242" rtlCol="0">
            <a:noAutofit/>
          </a:bodyPr>
          <a:lstStyle>
            <a:lvl1pPr marL="0" indent="0" algn="ctr">
              <a:buNone/>
              <a:defRPr sz="2000"/>
            </a:lvl1pPr>
            <a:lvl2pPr marL="454369" indent="0">
              <a:buNone/>
              <a:defRPr sz="2800"/>
            </a:lvl2pPr>
            <a:lvl3pPr marL="908850" indent="0">
              <a:buNone/>
              <a:defRPr sz="2400"/>
            </a:lvl3pPr>
            <a:lvl4pPr marL="1363298" indent="0">
              <a:buNone/>
              <a:defRPr sz="2000"/>
            </a:lvl4pPr>
            <a:lvl5pPr marL="1817698" indent="0">
              <a:buNone/>
              <a:defRPr sz="2000"/>
            </a:lvl5pPr>
            <a:lvl6pPr marL="2272076" indent="0">
              <a:buNone/>
              <a:defRPr sz="2000"/>
            </a:lvl6pPr>
            <a:lvl7pPr marL="2726546" indent="0">
              <a:buNone/>
              <a:defRPr sz="2000"/>
            </a:lvl7pPr>
            <a:lvl8pPr marL="3180997" indent="0">
              <a:buNone/>
              <a:defRPr sz="2000"/>
            </a:lvl8pPr>
            <a:lvl9pPr marL="3635393" indent="0">
              <a:buNone/>
              <a:defRPr sz="2000"/>
            </a:lvl9pPr>
          </a:lstStyle>
          <a:p>
            <a:pPr lvl="0"/>
            <a:r>
              <a:rPr lang="en-US" noProof="0" dirty="0" smtClean="0"/>
              <a:t>Click icon to add picture</a:t>
            </a:r>
            <a:endParaRPr noProof="0" dirty="0"/>
          </a:p>
        </p:txBody>
      </p:sp>
      <p:sp>
        <p:nvSpPr>
          <p:cNvPr id="7" name="Date Placeholder 4"/>
          <p:cNvSpPr>
            <a:spLocks noGrp="1"/>
          </p:cNvSpPr>
          <p:nvPr>
            <p:ph type="dt" sz="half" idx="14"/>
          </p:nvPr>
        </p:nvSpPr>
        <p:spPr/>
        <p:txBody>
          <a:bodyPr/>
          <a:lstStyle>
            <a:lvl1pPr>
              <a:defRPr smtClean="0"/>
            </a:lvl1pPr>
          </a:lstStyle>
          <a:p>
            <a:pPr>
              <a:defRPr/>
            </a:pPr>
            <a:endParaRPr lang="en-US" dirty="0"/>
          </a:p>
        </p:txBody>
      </p:sp>
      <p:sp>
        <p:nvSpPr>
          <p:cNvPr id="8" name="Footer Placeholder 5"/>
          <p:cNvSpPr>
            <a:spLocks noGrp="1"/>
          </p:cNvSpPr>
          <p:nvPr>
            <p:ph type="ftr" sz="quarter" idx="15"/>
          </p:nvPr>
        </p:nvSpPr>
        <p:spPr/>
        <p:txBody>
          <a:bodyPr/>
          <a:lstStyle>
            <a:lvl1pPr>
              <a:defRPr/>
            </a:lvl1pPr>
          </a:lstStyle>
          <a:p>
            <a:pPr>
              <a:defRPr/>
            </a:pPr>
            <a:r>
              <a:rPr lang="en-US" dirty="0" smtClean="0">
                <a:solidFill>
                  <a:srgbClr val="5F5F5F">
                    <a:lumMod val="60000"/>
                    <a:lumOff val="40000"/>
                  </a:srgbClr>
                </a:solidFill>
              </a:rPr>
              <a:t>Oracle – Internal/Highly Restricted</a:t>
            </a:r>
            <a:endParaRPr lang="en-US" dirty="0">
              <a:solidFill>
                <a:srgbClr val="5F5F5F">
                  <a:lumMod val="60000"/>
                  <a:lumOff val="40000"/>
                </a:srgbClr>
              </a:solidFill>
            </a:endParaRPr>
          </a:p>
        </p:txBody>
      </p:sp>
      <p:sp>
        <p:nvSpPr>
          <p:cNvPr id="9" name="Slide Number Placeholder 6"/>
          <p:cNvSpPr>
            <a:spLocks noGrp="1"/>
          </p:cNvSpPr>
          <p:nvPr>
            <p:ph type="sldNum" sz="quarter" idx="16"/>
          </p:nvPr>
        </p:nvSpPr>
        <p:spPr/>
        <p:txBody>
          <a:bodyPr/>
          <a:lstStyle>
            <a:lvl1pPr>
              <a:defRPr smtClean="0"/>
            </a:lvl1pPr>
          </a:lstStyle>
          <a:p>
            <a:pPr>
              <a:defRPr/>
            </a:pPr>
            <a:fld id="{A61CC87C-3CD7-CB46-9F87-BBE2AE1E0B26}" type="slidenum">
              <a:rPr lang="en-US"/>
              <a:pPr>
                <a:defRPr/>
              </a:pPr>
              <a:t>‹#›</a:t>
            </a:fld>
            <a:endParaRPr lang="en-US" dirty="0"/>
          </a:p>
        </p:txBody>
      </p:sp>
    </p:spTree>
    <p:extLst>
      <p:ext uri="{BB962C8B-B14F-4D97-AF65-F5344CB8AC3E}">
        <p14:creationId xmlns:p14="http://schemas.microsoft.com/office/powerpoint/2010/main" val="40683378"/>
      </p:ext>
    </p:extLst>
  </p:cSld>
  <p:clrMapOvr>
    <a:masterClrMapping/>
  </p:clrMapOvr>
  <p:transition spd="med">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Android Smartphone and Tablet: Vertical">
    <p:spTree>
      <p:nvGrpSpPr>
        <p:cNvPr id="1" name=""/>
        <p:cNvGrpSpPr/>
        <p:nvPr/>
      </p:nvGrpSpPr>
      <p:grpSpPr>
        <a:xfrm>
          <a:off x="0" y="0"/>
          <a:ext cx="0" cy="0"/>
          <a:chOff x="0" y="0"/>
          <a:chExt cx="0" cy="0"/>
        </a:xfrm>
      </p:grpSpPr>
      <p:pic>
        <p:nvPicPr>
          <p:cNvPr id="5" name="Picture 13"/>
          <p:cNvPicPr>
            <a:picLocks noChangeAspect="1"/>
          </p:cNvPicPr>
          <p:nvPr/>
        </p:nvPicPr>
        <p:blipFill>
          <a:blip r:embed="rId2" cstate="email">
            <a:extLst>
              <a:ext uri="{28A0092B-C50C-407E-A947-70E740481C1C}">
                <a14:useLocalDpi xmlns:a14="http://schemas.microsoft.com/office/drawing/2010/main" val="0"/>
              </a:ext>
            </a:extLst>
          </a:blip>
          <a:srcRect b="3674"/>
          <a:stretch>
            <a:fillRect/>
          </a:stretch>
        </p:blipFill>
        <p:spPr bwMode="auto">
          <a:xfrm>
            <a:off x="6589583" y="463553"/>
            <a:ext cx="4344386" cy="59351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5"/>
          <p:cNvPicPr>
            <a:picLocks noChangeAspect="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3961550" y="2019305"/>
            <a:ext cx="1876995" cy="3634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531814" y="406400"/>
            <a:ext cx="5852160" cy="889000"/>
          </a:xfrm>
        </p:spPr>
        <p:txBody>
          <a:bodyPr>
            <a:noAutofit/>
          </a:bodyPr>
          <a:lstStyle>
            <a:lvl1pPr algn="l">
              <a:defRPr sz="3600" b="0"/>
            </a:lvl1pPr>
          </a:lstStyle>
          <a:p>
            <a:r>
              <a:rPr lang="en-US" smtClean="0"/>
              <a:t>Click to edit Master title style</a:t>
            </a:r>
            <a:endParaRPr dirty="0"/>
          </a:p>
        </p:txBody>
      </p:sp>
      <p:sp>
        <p:nvSpPr>
          <p:cNvPr id="11" name="Picture Placeholder 2"/>
          <p:cNvSpPr>
            <a:spLocks noGrp="1"/>
          </p:cNvSpPr>
          <p:nvPr>
            <p:ph type="pic" idx="13"/>
          </p:nvPr>
        </p:nvSpPr>
        <p:spPr bwMode="gray">
          <a:xfrm>
            <a:off x="7020118" y="771563"/>
            <a:ext cx="3486149" cy="5534025"/>
          </a:xfrm>
          <a:solidFill>
            <a:schemeClr val="bg2"/>
          </a:solidFill>
          <a:ln w="12700">
            <a:solidFill>
              <a:schemeClr val="bg2"/>
            </a:solidFill>
          </a:ln>
        </p:spPr>
        <p:txBody>
          <a:bodyPr tIns="102242" rtlCol="0">
            <a:noAutofit/>
          </a:bodyPr>
          <a:lstStyle>
            <a:lvl1pPr marL="0" indent="0" algn="ctr">
              <a:buNone/>
              <a:defRPr sz="2000"/>
            </a:lvl1pPr>
            <a:lvl2pPr marL="454369" indent="0">
              <a:buNone/>
              <a:defRPr sz="2800"/>
            </a:lvl2pPr>
            <a:lvl3pPr marL="908850" indent="0">
              <a:buNone/>
              <a:defRPr sz="2400"/>
            </a:lvl3pPr>
            <a:lvl4pPr marL="1363298" indent="0">
              <a:buNone/>
              <a:defRPr sz="2000"/>
            </a:lvl4pPr>
            <a:lvl5pPr marL="1817698" indent="0">
              <a:buNone/>
              <a:defRPr sz="2000"/>
            </a:lvl5pPr>
            <a:lvl6pPr marL="2272076" indent="0">
              <a:buNone/>
              <a:defRPr sz="2000"/>
            </a:lvl6pPr>
            <a:lvl7pPr marL="2726546" indent="0">
              <a:buNone/>
              <a:defRPr sz="2000"/>
            </a:lvl7pPr>
            <a:lvl8pPr marL="3180997" indent="0">
              <a:buNone/>
              <a:defRPr sz="2000"/>
            </a:lvl8pPr>
            <a:lvl9pPr marL="3635393" indent="0">
              <a:buNone/>
              <a:defRPr sz="2000"/>
            </a:lvl9pPr>
          </a:lstStyle>
          <a:p>
            <a:pPr lvl="0"/>
            <a:r>
              <a:rPr lang="en-US" noProof="0" dirty="0" smtClean="0"/>
              <a:t>Click icon to add picture</a:t>
            </a:r>
            <a:endParaRPr noProof="0" dirty="0"/>
          </a:p>
        </p:txBody>
      </p:sp>
      <p:sp>
        <p:nvSpPr>
          <p:cNvPr id="18" name="Picture Placeholder 2"/>
          <p:cNvSpPr>
            <a:spLocks noGrp="1"/>
          </p:cNvSpPr>
          <p:nvPr>
            <p:ph type="pic" idx="14"/>
          </p:nvPr>
        </p:nvSpPr>
        <p:spPr bwMode="gray">
          <a:xfrm>
            <a:off x="4088969" y="2401245"/>
            <a:ext cx="1618488" cy="2894661"/>
          </a:xfrm>
          <a:solidFill>
            <a:schemeClr val="bg2"/>
          </a:solidFill>
          <a:ln w="12700">
            <a:solidFill>
              <a:schemeClr val="bg2"/>
            </a:solidFill>
          </a:ln>
        </p:spPr>
        <p:txBody>
          <a:bodyPr tIns="102242" rtlCol="0">
            <a:noAutofit/>
          </a:bodyPr>
          <a:lstStyle>
            <a:lvl1pPr marL="0" indent="0" algn="ctr">
              <a:buNone/>
              <a:defRPr sz="2000"/>
            </a:lvl1pPr>
            <a:lvl2pPr marL="454369" indent="0">
              <a:buNone/>
              <a:defRPr sz="2800"/>
            </a:lvl2pPr>
            <a:lvl3pPr marL="908850" indent="0">
              <a:buNone/>
              <a:defRPr sz="2400"/>
            </a:lvl3pPr>
            <a:lvl4pPr marL="1363298" indent="0">
              <a:buNone/>
              <a:defRPr sz="2000"/>
            </a:lvl4pPr>
            <a:lvl5pPr marL="1817698" indent="0">
              <a:buNone/>
              <a:defRPr sz="2000"/>
            </a:lvl5pPr>
            <a:lvl6pPr marL="2272076" indent="0">
              <a:buNone/>
              <a:defRPr sz="2000"/>
            </a:lvl6pPr>
            <a:lvl7pPr marL="2726546" indent="0">
              <a:buNone/>
              <a:defRPr sz="2000"/>
            </a:lvl7pPr>
            <a:lvl8pPr marL="3180997" indent="0">
              <a:buNone/>
              <a:defRPr sz="2000"/>
            </a:lvl8pPr>
            <a:lvl9pPr marL="3635393" indent="0">
              <a:buNone/>
              <a:defRPr sz="2000"/>
            </a:lvl9pPr>
          </a:lstStyle>
          <a:p>
            <a:pPr lvl="0"/>
            <a:r>
              <a:rPr lang="en-US" noProof="0" dirty="0" smtClean="0"/>
              <a:t>Click icon to add picture</a:t>
            </a:r>
            <a:endParaRPr noProof="0" dirty="0"/>
          </a:p>
        </p:txBody>
      </p:sp>
      <p:sp>
        <p:nvSpPr>
          <p:cNvPr id="7" name="Date Placeholder 4"/>
          <p:cNvSpPr>
            <a:spLocks noGrp="1"/>
          </p:cNvSpPr>
          <p:nvPr>
            <p:ph type="dt" sz="half" idx="15"/>
          </p:nvPr>
        </p:nvSpPr>
        <p:spPr/>
        <p:txBody>
          <a:bodyPr/>
          <a:lstStyle>
            <a:lvl1pPr>
              <a:defRPr smtClean="0"/>
            </a:lvl1pPr>
          </a:lstStyle>
          <a:p>
            <a:pPr>
              <a:defRPr/>
            </a:pPr>
            <a:endParaRPr lang="en-US" dirty="0"/>
          </a:p>
        </p:txBody>
      </p:sp>
      <p:sp>
        <p:nvSpPr>
          <p:cNvPr id="8" name="Footer Placeholder 5"/>
          <p:cNvSpPr>
            <a:spLocks noGrp="1"/>
          </p:cNvSpPr>
          <p:nvPr>
            <p:ph type="ftr" sz="quarter" idx="16"/>
          </p:nvPr>
        </p:nvSpPr>
        <p:spPr/>
        <p:txBody>
          <a:bodyPr/>
          <a:lstStyle>
            <a:lvl1pPr>
              <a:defRPr/>
            </a:lvl1pPr>
          </a:lstStyle>
          <a:p>
            <a:pPr>
              <a:defRPr/>
            </a:pPr>
            <a:r>
              <a:rPr lang="en-US" dirty="0" smtClean="0">
                <a:solidFill>
                  <a:srgbClr val="5F5F5F">
                    <a:lumMod val="60000"/>
                    <a:lumOff val="40000"/>
                  </a:srgbClr>
                </a:solidFill>
              </a:rPr>
              <a:t>Oracle – Internal/Highly Restricted</a:t>
            </a:r>
            <a:endParaRPr lang="en-US" dirty="0">
              <a:solidFill>
                <a:srgbClr val="5F5F5F">
                  <a:lumMod val="60000"/>
                  <a:lumOff val="40000"/>
                </a:srgbClr>
              </a:solidFill>
            </a:endParaRPr>
          </a:p>
        </p:txBody>
      </p:sp>
      <p:sp>
        <p:nvSpPr>
          <p:cNvPr id="9" name="Slide Number Placeholder 6"/>
          <p:cNvSpPr>
            <a:spLocks noGrp="1"/>
          </p:cNvSpPr>
          <p:nvPr>
            <p:ph type="sldNum" sz="quarter" idx="17"/>
          </p:nvPr>
        </p:nvSpPr>
        <p:spPr/>
        <p:txBody>
          <a:bodyPr/>
          <a:lstStyle>
            <a:lvl1pPr>
              <a:defRPr smtClean="0"/>
            </a:lvl1pPr>
          </a:lstStyle>
          <a:p>
            <a:pPr>
              <a:defRPr/>
            </a:pPr>
            <a:fld id="{3A2F65FC-17B3-CC4C-BA68-01AE9FA8C188}" type="slidenum">
              <a:rPr lang="en-US"/>
              <a:pPr>
                <a:defRPr/>
              </a:pPr>
              <a:t>‹#›</a:t>
            </a:fld>
            <a:endParaRPr lang="en-US" dirty="0"/>
          </a:p>
        </p:txBody>
      </p:sp>
    </p:spTree>
    <p:extLst>
      <p:ext uri="{BB962C8B-B14F-4D97-AF65-F5344CB8AC3E}">
        <p14:creationId xmlns:p14="http://schemas.microsoft.com/office/powerpoint/2010/main" val="2805746384"/>
      </p:ext>
    </p:extLst>
  </p:cSld>
  <p:clrMapOvr>
    <a:masterClrMapping/>
  </p:clrMapOvr>
  <p:transition spd="med">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p:cSld name="Metric with Picture">
    <p:bg>
      <p:bgPr>
        <a:blipFill dpi="0" rotWithShape="0">
          <a:blip r:embed="rId3" cstate="print"/>
          <a:srcRect/>
          <a:stretch>
            <a:fillRect/>
          </a:stretch>
        </a:blipFill>
        <a:effectLst/>
      </p:bgPr>
    </p:bg>
    <p:spTree>
      <p:nvGrpSpPr>
        <p:cNvPr id="1" name=""/>
        <p:cNvGrpSpPr/>
        <p:nvPr/>
      </p:nvGrpSpPr>
      <p:grpSpPr>
        <a:xfrm>
          <a:off x="0" y="0"/>
          <a:ext cx="0" cy="0"/>
          <a:chOff x="0" y="0"/>
          <a:chExt cx="0" cy="0"/>
        </a:xfrm>
      </p:grpSpPr>
      <p:sp>
        <p:nvSpPr>
          <p:cNvPr id="4" name="Rectangle 3" descr="A large metric, brief statement, and 4-color photo can be included here"/>
          <p:cNvSpPr/>
          <p:nvPr/>
        </p:nvSpPr>
        <p:spPr bwMode="hidden">
          <a:xfrm>
            <a:off x="5" y="0"/>
            <a:ext cx="12188825" cy="6858000"/>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0858" tIns="45430" rIns="90858" bIns="45430" anchor="ctr"/>
          <a:lstStyle/>
          <a:p>
            <a:pPr algn="ctr" defTabSz="908850">
              <a:defRPr/>
            </a:pPr>
            <a:endParaRPr sz="1900" dirty="0">
              <a:solidFill>
                <a:srgbClr val="FFFFFF"/>
              </a:solidFill>
            </a:endParaRPr>
          </a:p>
        </p:txBody>
      </p:sp>
      <p:grpSp>
        <p:nvGrpSpPr>
          <p:cNvPr id="5" name="Group 15"/>
          <p:cNvGrpSpPr>
            <a:grpSpLocks/>
          </p:cNvGrpSpPr>
          <p:nvPr/>
        </p:nvGrpSpPr>
        <p:grpSpPr bwMode="auto">
          <a:xfrm>
            <a:off x="5" y="0"/>
            <a:ext cx="12188825" cy="6858000"/>
            <a:chOff x="-287" y="0"/>
            <a:chExt cx="12189399" cy="6858000"/>
          </a:xfrm>
        </p:grpSpPr>
        <p:sp>
          <p:nvSpPr>
            <p:cNvPr id="6" name="Rectangle 5"/>
            <p:cNvSpPr/>
            <p:nvPr/>
          </p:nvSpPr>
          <p:spPr bwMode="gray">
            <a:xfrm>
              <a:off x="-287" y="0"/>
              <a:ext cx="194692" cy="6851651"/>
            </a:xfrm>
            <a:prstGeom prst="rect">
              <a:avLst/>
            </a:prstGeom>
            <a:solidFill>
              <a:srgbClr val="DCE3E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908850">
                <a:defRPr/>
              </a:pPr>
              <a:endParaRPr sz="1900" dirty="0">
                <a:solidFill>
                  <a:srgbClr val="FFFFFF"/>
                </a:solidFill>
              </a:endParaRPr>
            </a:p>
          </p:txBody>
        </p:sp>
        <p:sp>
          <p:nvSpPr>
            <p:cNvPr id="7" name="Rectangle 6"/>
            <p:cNvSpPr/>
            <p:nvPr/>
          </p:nvSpPr>
          <p:spPr bwMode="gray">
            <a:xfrm>
              <a:off x="11994420" y="6351"/>
              <a:ext cx="194692" cy="6851649"/>
            </a:xfrm>
            <a:prstGeom prst="rect">
              <a:avLst/>
            </a:prstGeom>
            <a:solidFill>
              <a:srgbClr val="DCE3E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908850">
                <a:defRPr/>
              </a:pPr>
              <a:endParaRPr sz="1900" dirty="0">
                <a:solidFill>
                  <a:srgbClr val="FFFFFF"/>
                </a:solidFill>
              </a:endParaRPr>
            </a:p>
          </p:txBody>
        </p:sp>
        <p:sp>
          <p:nvSpPr>
            <p:cNvPr id="8" name="Rectangle 7"/>
            <p:cNvSpPr/>
            <p:nvPr/>
          </p:nvSpPr>
          <p:spPr bwMode="gray">
            <a:xfrm>
              <a:off x="-287" y="6400800"/>
              <a:ext cx="12189399" cy="457200"/>
            </a:xfrm>
            <a:prstGeom prst="rect">
              <a:avLst/>
            </a:prstGeom>
            <a:solidFill>
              <a:srgbClr val="DCE3E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908850">
                <a:defRPr/>
              </a:pPr>
              <a:endParaRPr sz="1900" dirty="0">
                <a:solidFill>
                  <a:srgbClr val="FFFFFF"/>
                </a:solidFill>
              </a:endParaRPr>
            </a:p>
          </p:txBody>
        </p:sp>
        <p:sp>
          <p:nvSpPr>
            <p:cNvPr id="9" name="Rectangle 8"/>
            <p:cNvSpPr/>
            <p:nvPr/>
          </p:nvSpPr>
          <p:spPr bwMode="gray">
            <a:xfrm>
              <a:off x="-287" y="0"/>
              <a:ext cx="12189399" cy="192617"/>
            </a:xfrm>
            <a:prstGeom prst="rect">
              <a:avLst/>
            </a:prstGeom>
            <a:solidFill>
              <a:srgbClr val="DCE3E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908850">
                <a:defRPr/>
              </a:pPr>
              <a:endParaRPr sz="1900" dirty="0">
                <a:solidFill>
                  <a:srgbClr val="FFFFFF"/>
                </a:solidFill>
              </a:endParaRPr>
            </a:p>
          </p:txBody>
        </p:sp>
      </p:grpSp>
      <p:sp>
        <p:nvSpPr>
          <p:cNvPr id="10" name="TextBox 9"/>
          <p:cNvSpPr txBox="1"/>
          <p:nvPr/>
        </p:nvSpPr>
        <p:spPr>
          <a:xfrm>
            <a:off x="5988614" y="6555329"/>
            <a:ext cx="2789040" cy="184149"/>
          </a:xfrm>
          <a:prstGeom prst="rect">
            <a:avLst/>
          </a:prstGeom>
          <a:noFill/>
        </p:spPr>
        <p:txBody>
          <a:bodyPr wrap="none" lIns="0" tIns="0" rIns="0" bIns="0" anchor="ctr"/>
          <a:lstStyle>
            <a:lvl1pPr defTabSz="684213" eaLnBrk="0" hangingPunct="0">
              <a:defRPr>
                <a:solidFill>
                  <a:schemeClr val="tx1"/>
                </a:solidFill>
                <a:latin typeface="Arial" charset="0"/>
                <a:ea typeface="ＭＳ Ｐゴシック" charset="0"/>
                <a:cs typeface="Arial" charset="0"/>
              </a:defRPr>
            </a:lvl1pPr>
            <a:lvl2pPr marL="742950" indent="-285750" defTabSz="684213" eaLnBrk="0" hangingPunct="0">
              <a:defRPr>
                <a:solidFill>
                  <a:schemeClr val="tx1"/>
                </a:solidFill>
                <a:latin typeface="Arial" charset="0"/>
                <a:ea typeface="Arial" charset="0"/>
                <a:cs typeface="Arial" charset="0"/>
              </a:defRPr>
            </a:lvl2pPr>
            <a:lvl3pPr marL="1143000" indent="-228600" defTabSz="684213" eaLnBrk="0" hangingPunct="0">
              <a:defRPr>
                <a:solidFill>
                  <a:schemeClr val="tx1"/>
                </a:solidFill>
                <a:latin typeface="Arial" charset="0"/>
                <a:ea typeface="Arial" charset="0"/>
                <a:cs typeface="Arial" charset="0"/>
              </a:defRPr>
            </a:lvl3pPr>
            <a:lvl4pPr marL="1600200" indent="-228600" defTabSz="684213" eaLnBrk="0" hangingPunct="0">
              <a:defRPr>
                <a:solidFill>
                  <a:schemeClr val="tx1"/>
                </a:solidFill>
                <a:latin typeface="Arial" charset="0"/>
                <a:ea typeface="Arial" charset="0"/>
                <a:cs typeface="Arial" charset="0"/>
              </a:defRPr>
            </a:lvl4pPr>
            <a:lvl5pPr marL="2057400" indent="-228600" defTabSz="684213" eaLnBrk="0" hangingPunct="0">
              <a:defRPr>
                <a:solidFill>
                  <a:schemeClr val="tx1"/>
                </a:solidFill>
                <a:latin typeface="Arial" charset="0"/>
                <a:ea typeface="Arial" charset="0"/>
                <a:cs typeface="Arial" charset="0"/>
              </a:defRPr>
            </a:lvl5pPr>
            <a:lvl6pPr marL="2514600" indent="-228600" defTabSz="684213" eaLnBrk="0" fontAlgn="base" hangingPunct="0">
              <a:spcBef>
                <a:spcPct val="0"/>
              </a:spcBef>
              <a:spcAft>
                <a:spcPct val="0"/>
              </a:spcAft>
              <a:defRPr>
                <a:solidFill>
                  <a:schemeClr val="tx1"/>
                </a:solidFill>
                <a:latin typeface="Arial" charset="0"/>
                <a:ea typeface="Arial" charset="0"/>
                <a:cs typeface="Arial" charset="0"/>
              </a:defRPr>
            </a:lvl6pPr>
            <a:lvl7pPr marL="2971800" indent="-228600" defTabSz="684213" eaLnBrk="0" fontAlgn="base" hangingPunct="0">
              <a:spcBef>
                <a:spcPct val="0"/>
              </a:spcBef>
              <a:spcAft>
                <a:spcPct val="0"/>
              </a:spcAft>
              <a:defRPr>
                <a:solidFill>
                  <a:schemeClr val="tx1"/>
                </a:solidFill>
                <a:latin typeface="Arial" charset="0"/>
                <a:ea typeface="Arial" charset="0"/>
                <a:cs typeface="Arial" charset="0"/>
              </a:defRPr>
            </a:lvl7pPr>
            <a:lvl8pPr marL="3429000" indent="-228600" defTabSz="684213" eaLnBrk="0" fontAlgn="base" hangingPunct="0">
              <a:spcBef>
                <a:spcPct val="0"/>
              </a:spcBef>
              <a:spcAft>
                <a:spcPct val="0"/>
              </a:spcAft>
              <a:defRPr>
                <a:solidFill>
                  <a:schemeClr val="tx1"/>
                </a:solidFill>
                <a:latin typeface="Arial" charset="0"/>
                <a:ea typeface="Arial" charset="0"/>
                <a:cs typeface="Arial" charset="0"/>
              </a:defRPr>
            </a:lvl8pPr>
            <a:lvl9pPr marL="3886200" indent="-228600" defTabSz="684213" eaLnBrk="0" fontAlgn="base" hangingPunct="0">
              <a:spcBef>
                <a:spcPct val="0"/>
              </a:spcBef>
              <a:spcAft>
                <a:spcPct val="0"/>
              </a:spcAft>
              <a:defRPr>
                <a:solidFill>
                  <a:schemeClr val="tx1"/>
                </a:solidFill>
                <a:latin typeface="Arial" charset="0"/>
                <a:ea typeface="Arial" charset="0"/>
                <a:cs typeface="Arial" charset="0"/>
              </a:defRPr>
            </a:lvl9pPr>
          </a:lstStyle>
          <a:p>
            <a:pPr eaLnBrk="1" fontAlgn="base" hangingPunct="1">
              <a:spcBef>
                <a:spcPct val="0"/>
              </a:spcBef>
              <a:spcAft>
                <a:spcPct val="0"/>
              </a:spcAft>
              <a:defRPr/>
            </a:pPr>
            <a:r>
              <a:rPr lang="en-US" sz="800" dirty="0" smtClean="0">
                <a:solidFill>
                  <a:srgbClr val="9F9F9F"/>
                </a:solidFill>
                <a:latin typeface="Calibri" charset="0"/>
              </a:rPr>
              <a:t>Copyright © 2016 Oracle and/or its affiliates. All rights reserved.  |</a:t>
            </a:r>
          </a:p>
        </p:txBody>
      </p:sp>
      <p:pic>
        <p:nvPicPr>
          <p:cNvPr id="11" name="Oracle red badge logo" descr="Oracle logo in white on red staging background"/>
          <p:cNvPicPr>
            <a:picLocks noChangeAspect="1"/>
          </p:cNvPicPr>
          <p:nvPr/>
        </p:nvPicPr>
        <p:blipFill>
          <a:blip r:embed="rId4" cstate="email">
            <a:extLst>
              <a:ext uri="{28A0092B-C50C-407E-A947-70E740481C1C}">
                <a14:useLocalDpi xmlns:a14="http://schemas.microsoft.com/office/drawing/2010/main" val="0"/>
              </a:ext>
            </a:extLst>
          </a:blip>
          <a:srcRect/>
          <a:stretch>
            <a:fillRect/>
          </a:stretch>
        </p:blipFill>
        <p:spPr bwMode="ltGray">
          <a:xfrm>
            <a:off x="531148" y="6263407"/>
            <a:ext cx="1623060" cy="594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itle 2"/>
          <p:cNvSpPr>
            <a:spLocks noGrp="1"/>
          </p:cNvSpPr>
          <p:nvPr>
            <p:ph type="title"/>
          </p:nvPr>
        </p:nvSpPr>
        <p:spPr>
          <a:xfrm>
            <a:off x="760415" y="609603"/>
            <a:ext cx="4572000" cy="2044700"/>
          </a:xfrm>
        </p:spPr>
        <p:txBody>
          <a:bodyPr/>
          <a:lstStyle>
            <a:lvl1pPr>
              <a:defRPr sz="13900" b="1"/>
            </a:lvl1pPr>
          </a:lstStyle>
          <a:p>
            <a:r>
              <a:rPr lang="en-US" smtClean="0"/>
              <a:t>Click to edit Master title style</a:t>
            </a:r>
            <a:endParaRPr lang="en-US" dirty="0"/>
          </a:p>
        </p:txBody>
      </p:sp>
      <p:sp>
        <p:nvSpPr>
          <p:cNvPr id="22" name="Text Placeholder 12"/>
          <p:cNvSpPr>
            <a:spLocks noGrp="1"/>
          </p:cNvSpPr>
          <p:nvPr>
            <p:ph type="body" sz="quarter" idx="13"/>
          </p:nvPr>
        </p:nvSpPr>
        <p:spPr>
          <a:xfrm>
            <a:off x="760415" y="2667008"/>
            <a:ext cx="4572000" cy="1960881"/>
          </a:xfrm>
        </p:spPr>
        <p:txBody>
          <a:bodyPr>
            <a:noAutofit/>
          </a:bodyPr>
          <a:lstStyle>
            <a:lvl1pPr marL="1588" indent="0">
              <a:spcBef>
                <a:spcPts val="0"/>
              </a:spcBef>
              <a:buFontTx/>
              <a:buNone/>
              <a:defRPr sz="28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lang="en-US" smtClean="0"/>
              <a:t>Click to edit Master text styles</a:t>
            </a:r>
          </a:p>
        </p:txBody>
      </p:sp>
      <p:sp>
        <p:nvSpPr>
          <p:cNvPr id="12" name="Date Placeholder 4"/>
          <p:cNvSpPr>
            <a:spLocks noGrp="1"/>
          </p:cNvSpPr>
          <p:nvPr>
            <p:ph type="dt" sz="half" idx="14"/>
          </p:nvPr>
        </p:nvSpPr>
        <p:spPr/>
        <p:txBody>
          <a:bodyPr/>
          <a:lstStyle>
            <a:lvl1pPr>
              <a:defRPr smtClean="0"/>
            </a:lvl1pPr>
          </a:lstStyle>
          <a:p>
            <a:pPr>
              <a:defRPr/>
            </a:pPr>
            <a:endParaRPr lang="en-US" dirty="0"/>
          </a:p>
        </p:txBody>
      </p:sp>
      <p:sp>
        <p:nvSpPr>
          <p:cNvPr id="13" name="Footer Placeholder 5"/>
          <p:cNvSpPr>
            <a:spLocks noGrp="1"/>
          </p:cNvSpPr>
          <p:nvPr>
            <p:ph type="ftr" sz="quarter" idx="15"/>
          </p:nvPr>
        </p:nvSpPr>
        <p:spPr/>
        <p:txBody>
          <a:bodyPr/>
          <a:lstStyle>
            <a:lvl1pPr>
              <a:defRPr>
                <a:solidFill>
                  <a:schemeClr val="bg1">
                    <a:lumMod val="60000"/>
                    <a:lumOff val="40000"/>
                  </a:schemeClr>
                </a:solidFill>
              </a:defRPr>
            </a:lvl1pPr>
          </a:lstStyle>
          <a:p>
            <a:pPr>
              <a:defRPr/>
            </a:pPr>
            <a:r>
              <a:rPr lang="en-US" dirty="0" smtClean="0">
                <a:solidFill>
                  <a:srgbClr val="5F5F5F">
                    <a:lumMod val="60000"/>
                    <a:lumOff val="40000"/>
                  </a:srgbClr>
                </a:solidFill>
              </a:rPr>
              <a:t>Oracle – Internal/Highly Restricted</a:t>
            </a:r>
            <a:endParaRPr lang="en-US" dirty="0">
              <a:solidFill>
                <a:srgbClr val="5F5F5F">
                  <a:lumMod val="60000"/>
                  <a:lumOff val="40000"/>
                </a:srgbClr>
              </a:solidFill>
            </a:endParaRPr>
          </a:p>
        </p:txBody>
      </p:sp>
      <p:sp>
        <p:nvSpPr>
          <p:cNvPr id="14" name="Slide Number Placeholder 6"/>
          <p:cNvSpPr>
            <a:spLocks noGrp="1"/>
          </p:cNvSpPr>
          <p:nvPr>
            <p:ph type="sldNum" sz="quarter" idx="16"/>
          </p:nvPr>
        </p:nvSpPr>
        <p:spPr/>
        <p:txBody>
          <a:bodyPr/>
          <a:lstStyle>
            <a:lvl1pPr>
              <a:defRPr smtClean="0"/>
            </a:lvl1pPr>
          </a:lstStyle>
          <a:p>
            <a:pPr>
              <a:defRPr/>
            </a:pPr>
            <a:fld id="{AB8C3810-5AE6-C541-B812-1A6100E79D51}" type="slidenum">
              <a:rPr lang="en-US"/>
              <a:pPr>
                <a:defRPr/>
              </a:pPr>
              <a:t>‹#›</a:t>
            </a:fld>
            <a:endParaRPr lang="en-US" dirty="0"/>
          </a:p>
        </p:txBody>
      </p:sp>
    </p:spTree>
    <p:extLst>
      <p:ext uri="{BB962C8B-B14F-4D97-AF65-F5344CB8AC3E}">
        <p14:creationId xmlns:p14="http://schemas.microsoft.com/office/powerpoint/2010/main" val="2477368980"/>
      </p:ext>
    </p:extLst>
  </p:cSld>
  <p:clrMapOvr>
    <a:overrideClrMapping bg1="dk1" tx1="lt1" bg2="dk2" tx2="lt2" accent1="accent1" accent2="accent2" accent3="accent3" accent4="accent4" accent5="accent5" accent6="accent6" hlink="hlink" folHlink="folHlink"/>
  </p:clrMapOvr>
  <p:transition spd="med">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Safe Harbor Front">
    <p:spTree>
      <p:nvGrpSpPr>
        <p:cNvPr id="1" name=""/>
        <p:cNvGrpSpPr/>
        <p:nvPr/>
      </p:nvGrpSpPr>
      <p:grpSpPr>
        <a:xfrm>
          <a:off x="0" y="0"/>
          <a:ext cx="0" cy="0"/>
          <a:chOff x="0" y="0"/>
          <a:chExt cx="0" cy="0"/>
        </a:xfrm>
      </p:grpSpPr>
      <p:sp>
        <p:nvSpPr>
          <p:cNvPr id="2" name="TextBox 13"/>
          <p:cNvSpPr txBox="1">
            <a:spLocks noChangeArrowheads="1"/>
          </p:cNvSpPr>
          <p:nvPr/>
        </p:nvSpPr>
        <p:spPr bwMode="auto">
          <a:xfrm>
            <a:off x="531332" y="1371600"/>
            <a:ext cx="11126535" cy="88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b"/>
          <a:lstStyle>
            <a:lvl1pPr defTabSz="684213" eaLnBrk="0" hangingPunct="0">
              <a:defRPr sz="2400">
                <a:solidFill>
                  <a:schemeClr val="tx1"/>
                </a:solidFill>
                <a:latin typeface="Arial" charset="0"/>
                <a:ea typeface="ＭＳ Ｐゴシック" charset="0"/>
                <a:cs typeface="ＭＳ Ｐゴシック" charset="0"/>
              </a:defRPr>
            </a:lvl1pPr>
            <a:lvl2pPr marL="742950" indent="-285750" defTabSz="684213" eaLnBrk="0" hangingPunct="0">
              <a:defRPr sz="2400">
                <a:solidFill>
                  <a:schemeClr val="tx1"/>
                </a:solidFill>
                <a:latin typeface="Arial" charset="0"/>
                <a:ea typeface="ＭＳ Ｐゴシック" charset="0"/>
              </a:defRPr>
            </a:lvl2pPr>
            <a:lvl3pPr marL="1143000" indent="-228600" defTabSz="684213" eaLnBrk="0" hangingPunct="0">
              <a:defRPr sz="2400">
                <a:solidFill>
                  <a:schemeClr val="tx1"/>
                </a:solidFill>
                <a:latin typeface="Arial" charset="0"/>
                <a:ea typeface="ＭＳ Ｐゴシック" charset="0"/>
              </a:defRPr>
            </a:lvl3pPr>
            <a:lvl4pPr marL="1600200" indent="-228600" defTabSz="684213" eaLnBrk="0" hangingPunct="0">
              <a:defRPr sz="2400">
                <a:solidFill>
                  <a:schemeClr val="tx1"/>
                </a:solidFill>
                <a:latin typeface="Arial" charset="0"/>
                <a:ea typeface="ＭＳ Ｐゴシック" charset="0"/>
              </a:defRPr>
            </a:lvl4pPr>
            <a:lvl5pPr marL="2057400" indent="-228600" defTabSz="684213" eaLnBrk="0" hangingPunct="0">
              <a:defRPr sz="2400">
                <a:solidFill>
                  <a:schemeClr val="tx1"/>
                </a:solidFill>
                <a:latin typeface="Arial" charset="0"/>
                <a:ea typeface="ＭＳ Ｐゴシック" charset="0"/>
              </a:defRPr>
            </a:lvl5pPr>
            <a:lvl6pPr marL="2514600" indent="-228600" defTabSz="684213"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684213"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684213"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684213" eaLnBrk="0" fontAlgn="base" hangingPunct="0">
              <a:spcBef>
                <a:spcPct val="0"/>
              </a:spcBef>
              <a:spcAft>
                <a:spcPct val="0"/>
              </a:spcAft>
              <a:defRPr sz="2400">
                <a:solidFill>
                  <a:schemeClr val="tx1"/>
                </a:solidFill>
                <a:latin typeface="Arial" charset="0"/>
                <a:ea typeface="ＭＳ Ｐゴシック" charset="0"/>
              </a:defRPr>
            </a:lvl9pPr>
          </a:lstStyle>
          <a:p>
            <a:pPr eaLnBrk="1" fontAlgn="base" hangingPunct="1">
              <a:lnSpc>
                <a:spcPct val="90000"/>
              </a:lnSpc>
              <a:spcBef>
                <a:spcPct val="0"/>
              </a:spcBef>
              <a:spcAft>
                <a:spcPct val="0"/>
              </a:spcAft>
            </a:pPr>
            <a:r>
              <a:rPr lang="en-US" sz="3200" dirty="0">
                <a:solidFill>
                  <a:srgbClr val="5F5F5F"/>
                </a:solidFill>
                <a:latin typeface="Calibri" charset="0"/>
              </a:rPr>
              <a:t>Safe Harbor Statement</a:t>
            </a:r>
          </a:p>
        </p:txBody>
      </p:sp>
      <p:sp>
        <p:nvSpPr>
          <p:cNvPr id="3" name="TextBox 2"/>
          <p:cNvSpPr txBox="1"/>
          <p:nvPr/>
        </p:nvSpPr>
        <p:spPr>
          <a:xfrm>
            <a:off x="531332" y="2514600"/>
            <a:ext cx="11126535" cy="2286000"/>
          </a:xfrm>
          <a:prstGeom prst="rect">
            <a:avLst/>
          </a:prstGeom>
          <a:noFill/>
        </p:spPr>
        <p:txBody>
          <a:bodyPr lIns="0" tIns="0" rIns="0" bIns="0"/>
          <a:lstStyle>
            <a:lvl1pPr defTabSz="684213" eaLnBrk="0" hangingPunct="0">
              <a:defRPr sz="2400">
                <a:solidFill>
                  <a:schemeClr val="tx1"/>
                </a:solidFill>
                <a:latin typeface="Arial" charset="0"/>
                <a:ea typeface="ＭＳ Ｐゴシック" charset="0"/>
                <a:cs typeface="ＭＳ Ｐゴシック" charset="0"/>
              </a:defRPr>
            </a:lvl1pPr>
            <a:lvl2pPr marL="742950" indent="-285750" defTabSz="684213" eaLnBrk="0" hangingPunct="0">
              <a:defRPr sz="2400">
                <a:solidFill>
                  <a:schemeClr val="tx1"/>
                </a:solidFill>
                <a:latin typeface="Arial" charset="0"/>
                <a:ea typeface="ＭＳ Ｐゴシック" charset="0"/>
              </a:defRPr>
            </a:lvl2pPr>
            <a:lvl3pPr marL="1143000" indent="-228600" defTabSz="684213" eaLnBrk="0" hangingPunct="0">
              <a:defRPr sz="2400">
                <a:solidFill>
                  <a:schemeClr val="tx1"/>
                </a:solidFill>
                <a:latin typeface="Arial" charset="0"/>
                <a:ea typeface="ＭＳ Ｐゴシック" charset="0"/>
              </a:defRPr>
            </a:lvl3pPr>
            <a:lvl4pPr marL="1600200" indent="-228600" defTabSz="684213" eaLnBrk="0" hangingPunct="0">
              <a:defRPr sz="2400">
                <a:solidFill>
                  <a:schemeClr val="tx1"/>
                </a:solidFill>
                <a:latin typeface="Arial" charset="0"/>
                <a:ea typeface="ＭＳ Ｐゴシック" charset="0"/>
              </a:defRPr>
            </a:lvl4pPr>
            <a:lvl5pPr marL="2057400" indent="-228600" defTabSz="684213" eaLnBrk="0" hangingPunct="0">
              <a:defRPr sz="2400">
                <a:solidFill>
                  <a:schemeClr val="tx1"/>
                </a:solidFill>
                <a:latin typeface="Arial" charset="0"/>
                <a:ea typeface="ＭＳ Ｐゴシック" charset="0"/>
              </a:defRPr>
            </a:lvl5pPr>
            <a:lvl6pPr marL="2514600" indent="-228600" defTabSz="684213"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684213"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684213"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684213" eaLnBrk="0" fontAlgn="base" hangingPunct="0">
              <a:spcBef>
                <a:spcPct val="0"/>
              </a:spcBef>
              <a:spcAft>
                <a:spcPct val="0"/>
              </a:spcAft>
              <a:defRPr sz="2400">
                <a:solidFill>
                  <a:schemeClr val="tx1"/>
                </a:solidFill>
                <a:latin typeface="Arial" charset="0"/>
                <a:ea typeface="ＭＳ Ｐゴシック" charset="0"/>
              </a:defRPr>
            </a:lvl9pPr>
          </a:lstStyle>
          <a:p>
            <a:pPr eaLnBrk="1" fontAlgn="base" hangingPunct="1">
              <a:lnSpc>
                <a:spcPct val="90000"/>
              </a:lnSpc>
              <a:spcBef>
                <a:spcPct val="0"/>
              </a:spcBef>
              <a:spcAft>
                <a:spcPct val="0"/>
              </a:spcAft>
            </a:pPr>
            <a:r>
              <a:rPr lang="en-US" sz="2400" dirty="0">
                <a:solidFill>
                  <a:srgbClr val="5F5F5F"/>
                </a:solidFill>
                <a:latin typeface="Calibri" charset="0"/>
              </a:rPr>
              <a:t>The following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and timing of any features or functionality described for Oracle’s products remains at the sole discretion of Oracle.</a:t>
            </a:r>
          </a:p>
        </p:txBody>
      </p:sp>
      <p:sp>
        <p:nvSpPr>
          <p:cNvPr id="4" name="Date Placeholder 1"/>
          <p:cNvSpPr>
            <a:spLocks noGrp="1"/>
          </p:cNvSpPr>
          <p:nvPr>
            <p:ph type="dt" sz="half" idx="10"/>
          </p:nvPr>
        </p:nvSpPr>
        <p:spPr/>
        <p:txBody>
          <a:bodyPr>
            <a:noAutofit/>
          </a:bodyPr>
          <a:lstStyle>
            <a:lvl1pPr>
              <a:defRPr smtClean="0"/>
            </a:lvl1pPr>
          </a:lstStyle>
          <a:p>
            <a:pPr>
              <a:defRPr/>
            </a:pPr>
            <a:endParaRPr lang="en-US" dirty="0"/>
          </a:p>
        </p:txBody>
      </p:sp>
      <p:sp>
        <p:nvSpPr>
          <p:cNvPr id="5" name="Footer Placeholder 2"/>
          <p:cNvSpPr>
            <a:spLocks noGrp="1"/>
          </p:cNvSpPr>
          <p:nvPr>
            <p:ph type="ftr" sz="quarter" idx="11"/>
          </p:nvPr>
        </p:nvSpPr>
        <p:spPr/>
        <p:txBody>
          <a:bodyPr>
            <a:noAutofit/>
          </a:bodyPr>
          <a:lstStyle>
            <a:lvl1pPr>
              <a:defRPr/>
            </a:lvl1pPr>
          </a:lstStyle>
          <a:p>
            <a:pPr>
              <a:defRPr/>
            </a:pPr>
            <a:r>
              <a:rPr lang="en-US" dirty="0" smtClean="0">
                <a:solidFill>
                  <a:srgbClr val="5F5F5F">
                    <a:lumMod val="60000"/>
                    <a:lumOff val="40000"/>
                  </a:srgbClr>
                </a:solidFill>
              </a:rPr>
              <a:t>Oracle – Internal/Highly Restricted</a:t>
            </a:r>
            <a:endParaRPr lang="en-US" dirty="0">
              <a:solidFill>
                <a:srgbClr val="5F5F5F">
                  <a:lumMod val="60000"/>
                  <a:lumOff val="40000"/>
                </a:srgbClr>
              </a:solidFill>
            </a:endParaRPr>
          </a:p>
        </p:txBody>
      </p:sp>
      <p:sp>
        <p:nvSpPr>
          <p:cNvPr id="6" name="Slide Number Placeholder 3"/>
          <p:cNvSpPr>
            <a:spLocks noGrp="1"/>
          </p:cNvSpPr>
          <p:nvPr>
            <p:ph type="sldNum" sz="quarter" idx="12"/>
          </p:nvPr>
        </p:nvSpPr>
        <p:spPr/>
        <p:txBody>
          <a:bodyPr>
            <a:noAutofit/>
          </a:bodyPr>
          <a:lstStyle>
            <a:lvl1pPr>
              <a:defRPr smtClean="0"/>
            </a:lvl1pPr>
          </a:lstStyle>
          <a:p>
            <a:pPr>
              <a:defRPr/>
            </a:pPr>
            <a:fld id="{C3D39B50-7F2D-A245-9184-C0863C0A1E53}" type="slidenum">
              <a:rPr lang="en-US"/>
              <a:pPr>
                <a:defRPr/>
              </a:pPr>
              <a:t>‹#›</a:t>
            </a:fld>
            <a:endParaRPr lang="en-US" dirty="0"/>
          </a:p>
        </p:txBody>
      </p:sp>
    </p:spTree>
    <p:extLst>
      <p:ext uri="{BB962C8B-B14F-4D97-AF65-F5344CB8AC3E}">
        <p14:creationId xmlns:p14="http://schemas.microsoft.com/office/powerpoint/2010/main" val="1193806292"/>
      </p:ext>
    </p:extLst>
  </p:cSld>
  <p:clrMapOvr>
    <a:masterClrMapping/>
  </p:clrMapOvr>
  <p:transition spd="med">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Safe Harbor Back">
    <p:spTree>
      <p:nvGrpSpPr>
        <p:cNvPr id="1" name=""/>
        <p:cNvGrpSpPr/>
        <p:nvPr/>
      </p:nvGrpSpPr>
      <p:grpSpPr>
        <a:xfrm>
          <a:off x="0" y="0"/>
          <a:ext cx="0" cy="0"/>
          <a:chOff x="0" y="0"/>
          <a:chExt cx="0" cy="0"/>
        </a:xfrm>
      </p:grpSpPr>
      <p:sp>
        <p:nvSpPr>
          <p:cNvPr id="2" name="TextBox 13"/>
          <p:cNvSpPr txBox="1">
            <a:spLocks noChangeArrowheads="1"/>
          </p:cNvSpPr>
          <p:nvPr/>
        </p:nvSpPr>
        <p:spPr bwMode="auto">
          <a:xfrm>
            <a:off x="531332" y="1371600"/>
            <a:ext cx="11126535" cy="88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b"/>
          <a:lstStyle>
            <a:lvl1pPr defTabSz="684213" eaLnBrk="0" hangingPunct="0">
              <a:defRPr sz="2400">
                <a:solidFill>
                  <a:schemeClr val="tx1"/>
                </a:solidFill>
                <a:latin typeface="Arial" charset="0"/>
                <a:ea typeface="ＭＳ Ｐゴシック" charset="0"/>
                <a:cs typeface="ＭＳ Ｐゴシック" charset="0"/>
              </a:defRPr>
            </a:lvl1pPr>
            <a:lvl2pPr marL="742950" indent="-285750" defTabSz="684213" eaLnBrk="0" hangingPunct="0">
              <a:defRPr sz="2400">
                <a:solidFill>
                  <a:schemeClr val="tx1"/>
                </a:solidFill>
                <a:latin typeface="Arial" charset="0"/>
                <a:ea typeface="ＭＳ Ｐゴシック" charset="0"/>
              </a:defRPr>
            </a:lvl2pPr>
            <a:lvl3pPr marL="1143000" indent="-228600" defTabSz="684213" eaLnBrk="0" hangingPunct="0">
              <a:defRPr sz="2400">
                <a:solidFill>
                  <a:schemeClr val="tx1"/>
                </a:solidFill>
                <a:latin typeface="Arial" charset="0"/>
                <a:ea typeface="ＭＳ Ｐゴシック" charset="0"/>
              </a:defRPr>
            </a:lvl3pPr>
            <a:lvl4pPr marL="1600200" indent="-228600" defTabSz="684213" eaLnBrk="0" hangingPunct="0">
              <a:defRPr sz="2400">
                <a:solidFill>
                  <a:schemeClr val="tx1"/>
                </a:solidFill>
                <a:latin typeface="Arial" charset="0"/>
                <a:ea typeface="ＭＳ Ｐゴシック" charset="0"/>
              </a:defRPr>
            </a:lvl4pPr>
            <a:lvl5pPr marL="2057400" indent="-228600" defTabSz="684213" eaLnBrk="0" hangingPunct="0">
              <a:defRPr sz="2400">
                <a:solidFill>
                  <a:schemeClr val="tx1"/>
                </a:solidFill>
                <a:latin typeface="Arial" charset="0"/>
                <a:ea typeface="ＭＳ Ｐゴシック" charset="0"/>
              </a:defRPr>
            </a:lvl5pPr>
            <a:lvl6pPr marL="2514600" indent="-228600" defTabSz="684213"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684213"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684213"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684213" eaLnBrk="0" fontAlgn="base" hangingPunct="0">
              <a:spcBef>
                <a:spcPct val="0"/>
              </a:spcBef>
              <a:spcAft>
                <a:spcPct val="0"/>
              </a:spcAft>
              <a:defRPr sz="2400">
                <a:solidFill>
                  <a:schemeClr val="tx1"/>
                </a:solidFill>
                <a:latin typeface="Arial" charset="0"/>
                <a:ea typeface="ＭＳ Ｐゴシック" charset="0"/>
              </a:defRPr>
            </a:lvl9pPr>
          </a:lstStyle>
          <a:p>
            <a:pPr eaLnBrk="1" fontAlgn="base" hangingPunct="1">
              <a:lnSpc>
                <a:spcPct val="90000"/>
              </a:lnSpc>
              <a:spcBef>
                <a:spcPct val="0"/>
              </a:spcBef>
              <a:spcAft>
                <a:spcPct val="0"/>
              </a:spcAft>
            </a:pPr>
            <a:r>
              <a:rPr lang="en-US" sz="3200" dirty="0">
                <a:solidFill>
                  <a:srgbClr val="5F5F5F"/>
                </a:solidFill>
                <a:latin typeface="Calibri" charset="0"/>
              </a:rPr>
              <a:t>Safe Harbor Statement</a:t>
            </a:r>
          </a:p>
        </p:txBody>
      </p:sp>
      <p:sp>
        <p:nvSpPr>
          <p:cNvPr id="3" name="TextBox 2"/>
          <p:cNvSpPr txBox="1"/>
          <p:nvPr/>
        </p:nvSpPr>
        <p:spPr>
          <a:xfrm>
            <a:off x="531332" y="2514600"/>
            <a:ext cx="11126535" cy="2286000"/>
          </a:xfrm>
          <a:prstGeom prst="rect">
            <a:avLst/>
          </a:prstGeom>
          <a:noFill/>
        </p:spPr>
        <p:txBody>
          <a:bodyPr lIns="0" tIns="0" rIns="0" bIns="0"/>
          <a:lstStyle>
            <a:lvl1pPr defTabSz="684213" eaLnBrk="0" hangingPunct="0">
              <a:defRPr sz="2400">
                <a:solidFill>
                  <a:schemeClr val="tx1"/>
                </a:solidFill>
                <a:latin typeface="Arial" charset="0"/>
                <a:ea typeface="ＭＳ Ｐゴシック" charset="0"/>
                <a:cs typeface="ＭＳ Ｐゴシック" charset="0"/>
              </a:defRPr>
            </a:lvl1pPr>
            <a:lvl2pPr marL="742950" indent="-285750" defTabSz="684213" eaLnBrk="0" hangingPunct="0">
              <a:defRPr sz="2400">
                <a:solidFill>
                  <a:schemeClr val="tx1"/>
                </a:solidFill>
                <a:latin typeface="Arial" charset="0"/>
                <a:ea typeface="ＭＳ Ｐゴシック" charset="0"/>
              </a:defRPr>
            </a:lvl2pPr>
            <a:lvl3pPr marL="1143000" indent="-228600" defTabSz="684213" eaLnBrk="0" hangingPunct="0">
              <a:defRPr sz="2400">
                <a:solidFill>
                  <a:schemeClr val="tx1"/>
                </a:solidFill>
                <a:latin typeface="Arial" charset="0"/>
                <a:ea typeface="ＭＳ Ｐゴシック" charset="0"/>
              </a:defRPr>
            </a:lvl3pPr>
            <a:lvl4pPr marL="1600200" indent="-228600" defTabSz="684213" eaLnBrk="0" hangingPunct="0">
              <a:defRPr sz="2400">
                <a:solidFill>
                  <a:schemeClr val="tx1"/>
                </a:solidFill>
                <a:latin typeface="Arial" charset="0"/>
                <a:ea typeface="ＭＳ Ｐゴシック" charset="0"/>
              </a:defRPr>
            </a:lvl4pPr>
            <a:lvl5pPr marL="2057400" indent="-228600" defTabSz="684213" eaLnBrk="0" hangingPunct="0">
              <a:defRPr sz="2400">
                <a:solidFill>
                  <a:schemeClr val="tx1"/>
                </a:solidFill>
                <a:latin typeface="Arial" charset="0"/>
                <a:ea typeface="ＭＳ Ｐゴシック" charset="0"/>
              </a:defRPr>
            </a:lvl5pPr>
            <a:lvl6pPr marL="2514600" indent="-228600" defTabSz="684213"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684213"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684213"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684213" eaLnBrk="0" fontAlgn="base" hangingPunct="0">
              <a:spcBef>
                <a:spcPct val="0"/>
              </a:spcBef>
              <a:spcAft>
                <a:spcPct val="0"/>
              </a:spcAft>
              <a:defRPr sz="2400">
                <a:solidFill>
                  <a:schemeClr val="tx1"/>
                </a:solidFill>
                <a:latin typeface="Arial" charset="0"/>
                <a:ea typeface="ＭＳ Ｐゴシック" charset="0"/>
              </a:defRPr>
            </a:lvl9pPr>
          </a:lstStyle>
          <a:p>
            <a:pPr eaLnBrk="1" fontAlgn="base" hangingPunct="1">
              <a:lnSpc>
                <a:spcPct val="90000"/>
              </a:lnSpc>
              <a:spcBef>
                <a:spcPct val="0"/>
              </a:spcBef>
              <a:spcAft>
                <a:spcPct val="0"/>
              </a:spcAft>
            </a:pPr>
            <a:r>
              <a:rPr lang="en-US" sz="2400" dirty="0">
                <a:solidFill>
                  <a:srgbClr val="5F5F5F"/>
                </a:solidFill>
                <a:latin typeface="Calibri" charset="0"/>
              </a:rPr>
              <a:t>The preceding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and timing of any features or functionality described for Oracle’s products remains at the sole discretion of Oracle.</a:t>
            </a:r>
          </a:p>
        </p:txBody>
      </p:sp>
      <p:sp>
        <p:nvSpPr>
          <p:cNvPr id="4" name="Date Placeholder 1"/>
          <p:cNvSpPr>
            <a:spLocks noGrp="1"/>
          </p:cNvSpPr>
          <p:nvPr>
            <p:ph type="dt" sz="half" idx="10"/>
          </p:nvPr>
        </p:nvSpPr>
        <p:spPr/>
        <p:txBody>
          <a:bodyPr>
            <a:noAutofit/>
          </a:bodyPr>
          <a:lstStyle>
            <a:lvl1pPr>
              <a:defRPr smtClean="0"/>
            </a:lvl1pPr>
          </a:lstStyle>
          <a:p>
            <a:pPr>
              <a:defRPr/>
            </a:pPr>
            <a:endParaRPr lang="en-US" dirty="0"/>
          </a:p>
        </p:txBody>
      </p:sp>
      <p:sp>
        <p:nvSpPr>
          <p:cNvPr id="5" name="Footer Placeholder 2"/>
          <p:cNvSpPr>
            <a:spLocks noGrp="1"/>
          </p:cNvSpPr>
          <p:nvPr>
            <p:ph type="ftr" sz="quarter" idx="11"/>
          </p:nvPr>
        </p:nvSpPr>
        <p:spPr/>
        <p:txBody>
          <a:bodyPr>
            <a:noAutofit/>
          </a:bodyPr>
          <a:lstStyle>
            <a:lvl1pPr>
              <a:defRPr/>
            </a:lvl1pPr>
          </a:lstStyle>
          <a:p>
            <a:pPr>
              <a:defRPr/>
            </a:pPr>
            <a:r>
              <a:rPr lang="en-US" dirty="0" smtClean="0">
                <a:solidFill>
                  <a:srgbClr val="5F5F5F">
                    <a:lumMod val="60000"/>
                    <a:lumOff val="40000"/>
                  </a:srgbClr>
                </a:solidFill>
              </a:rPr>
              <a:t>Oracle – Internal/Highly Restricted</a:t>
            </a:r>
            <a:endParaRPr lang="en-US" dirty="0">
              <a:solidFill>
                <a:srgbClr val="5F5F5F">
                  <a:lumMod val="60000"/>
                  <a:lumOff val="40000"/>
                </a:srgbClr>
              </a:solidFill>
            </a:endParaRPr>
          </a:p>
        </p:txBody>
      </p:sp>
      <p:sp>
        <p:nvSpPr>
          <p:cNvPr id="6" name="Slide Number Placeholder 3"/>
          <p:cNvSpPr>
            <a:spLocks noGrp="1"/>
          </p:cNvSpPr>
          <p:nvPr>
            <p:ph type="sldNum" sz="quarter" idx="12"/>
          </p:nvPr>
        </p:nvSpPr>
        <p:spPr/>
        <p:txBody>
          <a:bodyPr>
            <a:noAutofit/>
          </a:bodyPr>
          <a:lstStyle>
            <a:lvl1pPr>
              <a:defRPr smtClean="0"/>
            </a:lvl1pPr>
          </a:lstStyle>
          <a:p>
            <a:pPr>
              <a:defRPr/>
            </a:pPr>
            <a:fld id="{7C3A6F42-E9E8-5E40-9F16-C93859ADEA61}" type="slidenum">
              <a:rPr lang="en-US"/>
              <a:pPr>
                <a:defRPr/>
              </a:pPr>
              <a:t>‹#›</a:t>
            </a:fld>
            <a:endParaRPr lang="en-US" dirty="0"/>
          </a:p>
        </p:txBody>
      </p:sp>
    </p:spTree>
    <p:extLst>
      <p:ext uri="{BB962C8B-B14F-4D97-AF65-F5344CB8AC3E}">
        <p14:creationId xmlns:p14="http://schemas.microsoft.com/office/powerpoint/2010/main" val="3018267669"/>
      </p:ext>
    </p:extLst>
  </p:cSld>
  <p:clrMapOvr>
    <a:masterClrMapping/>
  </p:clrMapOvr>
  <p:transition spd="med">
    <p:fade/>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Positioning Statement">
    <p:spTree>
      <p:nvGrpSpPr>
        <p:cNvPr id="1" name=""/>
        <p:cNvGrpSpPr/>
        <p:nvPr/>
      </p:nvGrpSpPr>
      <p:grpSpPr>
        <a:xfrm>
          <a:off x="0" y="0"/>
          <a:ext cx="0" cy="0"/>
          <a:chOff x="0" y="0"/>
          <a:chExt cx="0" cy="0"/>
        </a:xfrm>
      </p:grpSpPr>
      <p:pic>
        <p:nvPicPr>
          <p:cNvPr id="2" name="Picture 13" descr="&quot;Hardware and Software Engineered to work together&quot; tagline in red and black"/>
          <p:cNvPicPr>
            <a:picLocks noChangeAspect="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2820969" y="2313708"/>
            <a:ext cx="6547261" cy="1833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Date Placeholder 1"/>
          <p:cNvSpPr>
            <a:spLocks noGrp="1"/>
          </p:cNvSpPr>
          <p:nvPr>
            <p:ph type="dt" sz="half" idx="10"/>
          </p:nvPr>
        </p:nvSpPr>
        <p:spPr/>
        <p:txBody>
          <a:bodyPr/>
          <a:lstStyle>
            <a:lvl1pPr>
              <a:defRPr smtClean="0"/>
            </a:lvl1pPr>
          </a:lstStyle>
          <a:p>
            <a:pPr>
              <a:defRPr/>
            </a:pPr>
            <a:endParaRPr lang="en-US" dirty="0"/>
          </a:p>
        </p:txBody>
      </p:sp>
      <p:sp>
        <p:nvSpPr>
          <p:cNvPr id="4" name="Footer Placeholder 2"/>
          <p:cNvSpPr>
            <a:spLocks noGrp="1"/>
          </p:cNvSpPr>
          <p:nvPr>
            <p:ph type="ftr" sz="quarter" idx="11"/>
          </p:nvPr>
        </p:nvSpPr>
        <p:spPr/>
        <p:txBody>
          <a:bodyPr/>
          <a:lstStyle>
            <a:lvl1pPr>
              <a:defRPr/>
            </a:lvl1pPr>
          </a:lstStyle>
          <a:p>
            <a:pPr>
              <a:defRPr/>
            </a:pPr>
            <a:r>
              <a:rPr lang="en-US" dirty="0" smtClean="0">
                <a:solidFill>
                  <a:srgbClr val="5F5F5F">
                    <a:lumMod val="60000"/>
                    <a:lumOff val="40000"/>
                  </a:srgbClr>
                </a:solidFill>
              </a:rPr>
              <a:t>Oracle – Internal/Highly Restricted</a:t>
            </a:r>
            <a:endParaRPr lang="en-US" dirty="0">
              <a:solidFill>
                <a:srgbClr val="5F5F5F">
                  <a:lumMod val="60000"/>
                  <a:lumOff val="40000"/>
                </a:srgbClr>
              </a:solidFill>
            </a:endParaRPr>
          </a:p>
        </p:txBody>
      </p:sp>
      <p:sp>
        <p:nvSpPr>
          <p:cNvPr id="5" name="Slide Number Placeholder 3"/>
          <p:cNvSpPr>
            <a:spLocks noGrp="1"/>
          </p:cNvSpPr>
          <p:nvPr>
            <p:ph type="sldNum" sz="quarter" idx="12"/>
          </p:nvPr>
        </p:nvSpPr>
        <p:spPr/>
        <p:txBody>
          <a:bodyPr/>
          <a:lstStyle>
            <a:lvl1pPr>
              <a:defRPr smtClean="0"/>
            </a:lvl1pPr>
          </a:lstStyle>
          <a:p>
            <a:pPr>
              <a:defRPr/>
            </a:pPr>
            <a:fld id="{FB7F3744-2220-C04F-8A67-A129E5140735}" type="slidenum">
              <a:rPr lang="en-US"/>
              <a:pPr>
                <a:defRPr/>
              </a:pPr>
              <a:t>‹#›</a:t>
            </a:fld>
            <a:endParaRPr lang="en-US" dirty="0"/>
          </a:p>
        </p:txBody>
      </p:sp>
    </p:spTree>
    <p:extLst>
      <p:ext uri="{BB962C8B-B14F-4D97-AF65-F5344CB8AC3E}">
        <p14:creationId xmlns:p14="http://schemas.microsoft.com/office/powerpoint/2010/main" val="2685902300"/>
      </p:ext>
    </p:extLst>
  </p:cSld>
  <p:clrMapOvr>
    <a:masterClrMapping/>
  </p:clrMapOvr>
  <p:transition spd="med">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blank" preserve="1">
  <p:cSld name="Oracle logo">
    <p:bg bwMode="ltGray">
      <p:bgRef idx="1001">
        <a:schemeClr val="bg1"/>
      </p:bgRef>
    </p:bg>
    <p:spTree>
      <p:nvGrpSpPr>
        <p:cNvPr id="1" name=""/>
        <p:cNvGrpSpPr/>
        <p:nvPr/>
      </p:nvGrpSpPr>
      <p:grpSpPr>
        <a:xfrm>
          <a:off x="0" y="0"/>
          <a:ext cx="0" cy="0"/>
          <a:chOff x="0" y="0"/>
          <a:chExt cx="0" cy="0"/>
        </a:xfrm>
      </p:grpSpPr>
      <p:pic>
        <p:nvPicPr>
          <p:cNvPr id="2" name="Picture 13" descr="Oracle logo in white on red staging background. Light blue frame around perimeter."/>
          <p:cNvPicPr>
            <a:picLocks noChangeAspect="1"/>
          </p:cNvPicPr>
          <p:nvPr/>
        </p:nvPicPr>
        <p:blipFill>
          <a:blip r:embed="rId2" cstate="email">
            <a:extLst>
              <a:ext uri="{28A0092B-C50C-407E-A947-70E740481C1C}">
                <a14:useLocalDpi xmlns:a14="http://schemas.microsoft.com/office/drawing/2010/main" val="0"/>
              </a:ext>
            </a:extLst>
          </a:blip>
          <a:srcRect/>
          <a:stretch>
            <a:fillRect/>
          </a:stretch>
        </p:blipFill>
        <p:spPr bwMode="hidden">
          <a:xfrm>
            <a:off x="137551" y="129309"/>
            <a:ext cx="11913730" cy="65468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 name="Group 15"/>
          <p:cNvGrpSpPr>
            <a:grpSpLocks/>
          </p:cNvGrpSpPr>
          <p:nvPr/>
        </p:nvGrpSpPr>
        <p:grpSpPr bwMode="auto">
          <a:xfrm>
            <a:off x="5" y="0"/>
            <a:ext cx="12188825" cy="6858000"/>
            <a:chOff x="-287" y="0"/>
            <a:chExt cx="12189399" cy="6858000"/>
          </a:xfrm>
        </p:grpSpPr>
        <p:sp>
          <p:nvSpPr>
            <p:cNvPr id="4" name="Rectangle 3"/>
            <p:cNvSpPr/>
            <p:nvPr/>
          </p:nvSpPr>
          <p:spPr bwMode="gray">
            <a:xfrm>
              <a:off x="-287" y="0"/>
              <a:ext cx="194692" cy="6851651"/>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908850">
                <a:defRPr/>
              </a:pPr>
              <a:endParaRPr sz="1900" dirty="0">
                <a:solidFill>
                  <a:srgbClr val="FFFFFF"/>
                </a:solidFill>
              </a:endParaRPr>
            </a:p>
          </p:txBody>
        </p:sp>
        <p:sp>
          <p:nvSpPr>
            <p:cNvPr id="5" name="Rectangle 4"/>
            <p:cNvSpPr/>
            <p:nvPr/>
          </p:nvSpPr>
          <p:spPr bwMode="gray">
            <a:xfrm>
              <a:off x="11994420" y="6351"/>
              <a:ext cx="194692" cy="6851649"/>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908850">
                <a:defRPr/>
              </a:pPr>
              <a:endParaRPr sz="1900" dirty="0">
                <a:solidFill>
                  <a:srgbClr val="FFFFFF"/>
                </a:solidFill>
              </a:endParaRPr>
            </a:p>
          </p:txBody>
        </p:sp>
        <p:sp>
          <p:nvSpPr>
            <p:cNvPr id="6" name="Rectangle 5"/>
            <p:cNvSpPr/>
            <p:nvPr/>
          </p:nvSpPr>
          <p:spPr bwMode="gray">
            <a:xfrm>
              <a:off x="-287" y="6400800"/>
              <a:ext cx="12189399" cy="4572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908850">
                <a:defRPr/>
              </a:pPr>
              <a:endParaRPr sz="1900" dirty="0">
                <a:solidFill>
                  <a:srgbClr val="FFFFFF"/>
                </a:solidFill>
              </a:endParaRPr>
            </a:p>
          </p:txBody>
        </p:sp>
        <p:sp>
          <p:nvSpPr>
            <p:cNvPr id="7" name="Rectangle 6"/>
            <p:cNvSpPr/>
            <p:nvPr/>
          </p:nvSpPr>
          <p:spPr bwMode="gray">
            <a:xfrm>
              <a:off x="-287" y="0"/>
              <a:ext cx="12189399" cy="192617"/>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908850">
                <a:defRPr/>
              </a:pPr>
              <a:endParaRPr sz="1900" dirty="0">
                <a:solidFill>
                  <a:srgbClr val="FFFFFF"/>
                </a:solidFill>
              </a:endParaRPr>
            </a:p>
          </p:txBody>
        </p:sp>
      </p:grpSp>
      <p:pic>
        <p:nvPicPr>
          <p:cNvPr id="8" name="Picture 21"/>
          <p:cNvPicPr>
            <a:picLocks noChangeAspect="1"/>
          </p:cNvPicPr>
          <p:nvPr/>
        </p:nvPicPr>
        <p:blipFill>
          <a:blip r:embed="rId3" cstate="email">
            <a:extLst>
              <a:ext uri="{28A0092B-C50C-407E-A947-70E740481C1C}">
                <a14:useLocalDpi xmlns:a14="http://schemas.microsoft.com/office/drawing/2010/main" val="0"/>
              </a:ext>
            </a:extLst>
          </a:blip>
          <a:srcRect/>
          <a:stretch>
            <a:fillRect/>
          </a:stretch>
        </p:blipFill>
        <p:spPr bwMode="black">
          <a:xfrm>
            <a:off x="3821705" y="2844801"/>
            <a:ext cx="4545416" cy="569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45232063"/>
      </p:ext>
    </p:extLst>
  </p:cSld>
  <p:clrMapOvr>
    <a:masterClrMapping/>
  </p:clrMapOvr>
  <p:transition spd="med">
    <p:fade/>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531155" y="1524001"/>
            <a:ext cx="11126522" cy="4419600"/>
          </a:xfrm>
        </p:spPr>
        <p:txBody>
          <a:bodyPr vert="eaVert">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noAutofit/>
          </a:bodyPr>
          <a:lstStyle>
            <a:lvl1pPr>
              <a:defRPr smtClean="0"/>
            </a:lvl1pPr>
          </a:lstStyle>
          <a:p>
            <a:pPr>
              <a:defRPr/>
            </a:pPr>
            <a:endParaRPr lang="en-US" dirty="0"/>
          </a:p>
        </p:txBody>
      </p:sp>
      <p:sp>
        <p:nvSpPr>
          <p:cNvPr id="5" name="Footer Placeholder 4"/>
          <p:cNvSpPr>
            <a:spLocks noGrp="1"/>
          </p:cNvSpPr>
          <p:nvPr>
            <p:ph type="ftr" sz="quarter" idx="11"/>
          </p:nvPr>
        </p:nvSpPr>
        <p:spPr/>
        <p:txBody>
          <a:bodyPr>
            <a:noAutofit/>
          </a:bodyPr>
          <a:lstStyle>
            <a:lvl1pPr>
              <a:defRPr/>
            </a:lvl1pPr>
          </a:lstStyle>
          <a:p>
            <a:pPr>
              <a:defRPr/>
            </a:pPr>
            <a:r>
              <a:rPr lang="en-US" dirty="0" smtClean="0">
                <a:solidFill>
                  <a:srgbClr val="5F5F5F">
                    <a:lumMod val="60000"/>
                    <a:lumOff val="40000"/>
                  </a:srgbClr>
                </a:solidFill>
              </a:rPr>
              <a:t>Oracle – Internal/Highly Restricted</a:t>
            </a:r>
            <a:endParaRPr lang="en-US" dirty="0">
              <a:solidFill>
                <a:srgbClr val="5F5F5F">
                  <a:lumMod val="60000"/>
                  <a:lumOff val="40000"/>
                </a:srgbClr>
              </a:solidFill>
            </a:endParaRPr>
          </a:p>
        </p:txBody>
      </p:sp>
      <p:sp>
        <p:nvSpPr>
          <p:cNvPr id="6" name="Slide Number Placeholder 5"/>
          <p:cNvSpPr>
            <a:spLocks noGrp="1"/>
          </p:cNvSpPr>
          <p:nvPr>
            <p:ph type="sldNum" sz="quarter" idx="12"/>
          </p:nvPr>
        </p:nvSpPr>
        <p:spPr/>
        <p:txBody>
          <a:bodyPr>
            <a:noAutofit/>
          </a:bodyPr>
          <a:lstStyle>
            <a:lvl1pPr>
              <a:defRPr smtClean="0"/>
            </a:lvl1pPr>
          </a:lstStyle>
          <a:p>
            <a:pPr>
              <a:defRPr/>
            </a:pPr>
            <a:fld id="{3CD9FEB8-FFF5-F941-B665-45E274A9CE3B}" type="slidenum">
              <a:rPr lang="en-US"/>
              <a:pPr>
                <a:defRPr/>
              </a:pPr>
              <a:t>‹#›</a:t>
            </a:fld>
            <a:endParaRPr lang="en-US" dirty="0"/>
          </a:p>
        </p:txBody>
      </p:sp>
    </p:spTree>
    <p:extLst>
      <p:ext uri="{BB962C8B-B14F-4D97-AF65-F5344CB8AC3E}">
        <p14:creationId xmlns:p14="http://schemas.microsoft.com/office/powerpoint/2010/main" val="839915096"/>
      </p:ext>
    </p:extLst>
  </p:cSld>
  <p:clrMapOvr>
    <a:masterClrMapping/>
  </p:clrMapOvr>
  <p:transition spd="med">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285413" y="533400"/>
            <a:ext cx="1371600" cy="5410200"/>
          </a:xfrm>
        </p:spPr>
        <p:txBody>
          <a:bodyPr vert="eaVert"/>
          <a:lstStyle>
            <a:lvl1pPr>
              <a:defRPr/>
            </a:lvl1pPr>
          </a:lstStyle>
          <a:p>
            <a:r>
              <a:rPr lang="en-US" smtClean="0"/>
              <a:t>Click to edit Master title style</a:t>
            </a:r>
            <a:endParaRPr dirty="0"/>
          </a:p>
        </p:txBody>
      </p:sp>
      <p:sp>
        <p:nvSpPr>
          <p:cNvPr id="3" name="Vertical Text Placeholder 2"/>
          <p:cNvSpPr>
            <a:spLocks noGrp="1"/>
          </p:cNvSpPr>
          <p:nvPr>
            <p:ph type="body" orient="vert" idx="1"/>
          </p:nvPr>
        </p:nvSpPr>
        <p:spPr>
          <a:xfrm>
            <a:off x="531814" y="533400"/>
            <a:ext cx="9524999" cy="54102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lvl1pPr>
              <a:defRPr/>
            </a:lvl1pPr>
          </a:lstStyle>
          <a:p>
            <a:pPr>
              <a:defRPr/>
            </a:pPr>
            <a:endParaRPr lang="en-US" dirty="0"/>
          </a:p>
        </p:txBody>
      </p:sp>
      <p:sp>
        <p:nvSpPr>
          <p:cNvPr id="5" name="Footer Placeholder 4"/>
          <p:cNvSpPr>
            <a:spLocks noGrp="1"/>
          </p:cNvSpPr>
          <p:nvPr>
            <p:ph type="ftr" sz="quarter" idx="11"/>
          </p:nvPr>
        </p:nvSpPr>
        <p:spPr/>
        <p:txBody>
          <a:bodyPr/>
          <a:lstStyle>
            <a:lvl1pPr>
              <a:defRPr/>
            </a:lvl1pPr>
          </a:lstStyle>
          <a:p>
            <a:pPr>
              <a:defRPr/>
            </a:pPr>
            <a:r>
              <a:rPr lang="en-US" dirty="0" smtClean="0">
                <a:solidFill>
                  <a:srgbClr val="5F5F5F">
                    <a:lumMod val="60000"/>
                    <a:lumOff val="40000"/>
                  </a:srgbClr>
                </a:solidFill>
              </a:rPr>
              <a:t>Oracle – Internal/Highly Restricted</a:t>
            </a:r>
            <a:endParaRPr lang="en-US" dirty="0">
              <a:solidFill>
                <a:srgbClr val="5F5F5F">
                  <a:lumMod val="60000"/>
                  <a:lumOff val="40000"/>
                </a:srgbClr>
              </a:solidFill>
            </a:endParaRPr>
          </a:p>
        </p:txBody>
      </p:sp>
      <p:sp>
        <p:nvSpPr>
          <p:cNvPr id="6" name="Slide Number Placeholder 5"/>
          <p:cNvSpPr>
            <a:spLocks noGrp="1"/>
          </p:cNvSpPr>
          <p:nvPr>
            <p:ph type="sldNum" sz="quarter" idx="12"/>
          </p:nvPr>
        </p:nvSpPr>
        <p:spPr/>
        <p:txBody>
          <a:bodyPr/>
          <a:lstStyle>
            <a:lvl1pPr>
              <a:defRPr/>
            </a:lvl1pPr>
          </a:lstStyle>
          <a:p>
            <a:pPr>
              <a:defRPr/>
            </a:pPr>
            <a:fld id="{BB959A99-6BA9-4F47-9EC7-3EA5A92A089D}" type="slidenum">
              <a:rPr lang="en-US"/>
              <a:pPr>
                <a:defRPr/>
              </a:pPr>
              <a:t>‹#›</a:t>
            </a:fld>
            <a:endParaRPr lang="en-US" dirty="0"/>
          </a:p>
        </p:txBody>
      </p:sp>
    </p:spTree>
    <p:extLst>
      <p:ext uri="{BB962C8B-B14F-4D97-AF65-F5344CB8AC3E}">
        <p14:creationId xmlns:p14="http://schemas.microsoft.com/office/powerpoint/2010/main" val="1383957228"/>
      </p:ext>
    </p:extLst>
  </p:cSld>
  <p:clrMapOvr>
    <a:masterClrMapping/>
  </p:clrMapOvr>
  <p:transition spd="med">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New Template_Title 2">
    <p:bg>
      <p:bgPr>
        <a:solidFill>
          <a:schemeClr val="bg1"/>
        </a:solidFill>
        <a:effectLst/>
      </p:bgPr>
    </p:bg>
    <p:spTree>
      <p:nvGrpSpPr>
        <p:cNvPr id="1" name=""/>
        <p:cNvGrpSpPr/>
        <p:nvPr/>
      </p:nvGrpSpPr>
      <p:grpSpPr>
        <a:xfrm>
          <a:off x="0" y="0"/>
          <a:ext cx="0" cy="0"/>
          <a:chOff x="0" y="0"/>
          <a:chExt cx="0" cy="0"/>
        </a:xfrm>
      </p:grpSpPr>
      <p:sp>
        <p:nvSpPr>
          <p:cNvPr id="6" name="Rectangle 5"/>
          <p:cNvSpPr/>
          <p:nvPr userDrawn="1"/>
        </p:nvSpPr>
        <p:spPr>
          <a:xfrm>
            <a:off x="5" y="-33867"/>
            <a:ext cx="12188825" cy="6891867"/>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144" tIns="60573" rIns="121144" bIns="60573" anchor="ctr"/>
          <a:lstStyle/>
          <a:p>
            <a:pPr algn="ctr" defTabSz="1212091">
              <a:defRPr/>
            </a:pPr>
            <a:endParaRPr lang="en-US" sz="2400" dirty="0">
              <a:solidFill>
                <a:prstClr val="white"/>
              </a:solidFill>
            </a:endParaRPr>
          </a:p>
        </p:txBody>
      </p:sp>
      <p:sp>
        <p:nvSpPr>
          <p:cNvPr id="7" name="Rectangle 6"/>
          <p:cNvSpPr>
            <a:spLocks noChangeArrowheads="1"/>
          </p:cNvSpPr>
          <p:nvPr userDrawn="1"/>
        </p:nvSpPr>
        <p:spPr bwMode="auto">
          <a:xfrm>
            <a:off x="5" y="-33864"/>
            <a:ext cx="12188825" cy="6904056"/>
          </a:xfrm>
          <a:prstGeom prst="rect">
            <a:avLst/>
          </a:prstGeom>
          <a:gradFill rotWithShape="1">
            <a:gsLst>
              <a:gs pos="0">
                <a:srgbClr val="AA0000"/>
              </a:gs>
              <a:gs pos="20000">
                <a:srgbClr val="AA0000"/>
              </a:gs>
              <a:gs pos="100000">
                <a:srgbClr val="FF1414"/>
              </a:gs>
            </a:gsLst>
            <a:lin ang="16200000"/>
          </a:gradFill>
          <a:ln>
            <a:noFill/>
          </a:ln>
          <a:effectLst>
            <a:outerShdw blurRad="63500" dist="63500" dir="2700000" algn="tl" rotWithShape="0">
              <a:srgbClr val="000000">
                <a:alpha val="39999"/>
              </a:srgbClr>
            </a:outerShdw>
          </a:effectLst>
          <a:extLst>
            <a:ext uri="{91240B29-F687-4F45-9708-019B960494DF}">
              <a14:hiddenLine xmlns:a14="http://schemas.microsoft.com/office/drawing/2010/main" w="25400">
                <a:solidFill>
                  <a:srgbClr val="000000"/>
                </a:solidFill>
                <a:miter lim="800000"/>
                <a:headEnd/>
                <a:tailEnd/>
              </a14:hiddenLine>
            </a:ext>
          </a:extLst>
        </p:spPr>
        <p:txBody>
          <a:bodyPr lIns="121144" tIns="60573" rIns="121144" bIns="60573" anchor="ctr"/>
          <a:lstStyle/>
          <a:p>
            <a:pPr algn="ctr" defTabSz="1212091">
              <a:defRPr/>
            </a:pPr>
            <a:endParaRPr lang="en-US" sz="2400" dirty="0">
              <a:solidFill>
                <a:prstClr val="white"/>
              </a:solidFill>
              <a:ea typeface="ＭＳ Ｐゴシック" charset="0"/>
              <a:cs typeface="ＭＳ Ｐゴシック" charset="0"/>
            </a:endParaRPr>
          </a:p>
        </p:txBody>
      </p:sp>
      <p:pic>
        <p:nvPicPr>
          <p:cNvPr id="8" name="Picture 16" descr="O_signature_wht_rgb.png"/>
          <p:cNvPicPr>
            <a:picLocks noChangeAspect="1"/>
          </p:cNvPicPr>
          <p:nvPr userDrawn="1"/>
        </p:nvPicPr>
        <p:blipFill>
          <a:blip r:embed="rId2" cstate="email">
            <a:extLst>
              <a:ext uri="{28A0092B-C50C-407E-A947-70E740481C1C}">
                <a14:useLocalDpi xmlns:a14="http://schemas.microsoft.com/office/drawing/2010/main" val="0"/>
              </a:ext>
            </a:extLst>
          </a:blip>
          <a:srcRect/>
          <a:stretch>
            <a:fillRect/>
          </a:stretch>
        </p:blipFill>
        <p:spPr bwMode="auto">
          <a:xfrm>
            <a:off x="349161" y="338678"/>
            <a:ext cx="2863104" cy="8826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Title 1"/>
          <p:cNvSpPr>
            <a:spLocks noGrp="1"/>
          </p:cNvSpPr>
          <p:nvPr>
            <p:ph type="title"/>
          </p:nvPr>
        </p:nvSpPr>
        <p:spPr>
          <a:xfrm>
            <a:off x="601826" y="2111024"/>
            <a:ext cx="6700185" cy="1640876"/>
          </a:xfrm>
        </p:spPr>
        <p:txBody>
          <a:bodyPr/>
          <a:lstStyle>
            <a:lvl1pPr>
              <a:defRPr sz="3700">
                <a:solidFill>
                  <a:schemeClr val="bg1"/>
                </a:solidFill>
              </a:defRPr>
            </a:lvl1pPr>
          </a:lstStyle>
          <a:p>
            <a:r>
              <a:rPr lang="en-US" smtClean="0"/>
              <a:t>Click to edit Master title style</a:t>
            </a:r>
            <a:endParaRPr lang="en-US" dirty="0"/>
          </a:p>
        </p:txBody>
      </p:sp>
      <p:sp>
        <p:nvSpPr>
          <p:cNvPr id="5" name="Text Placeholder 4"/>
          <p:cNvSpPr>
            <a:spLocks noGrp="1"/>
          </p:cNvSpPr>
          <p:nvPr>
            <p:ph type="body" sz="quarter" idx="13"/>
          </p:nvPr>
        </p:nvSpPr>
        <p:spPr>
          <a:xfrm>
            <a:off x="600977" y="3885710"/>
            <a:ext cx="6701032" cy="1397499"/>
          </a:xfrm>
        </p:spPr>
        <p:txBody>
          <a:bodyPr/>
          <a:lstStyle>
            <a:lvl1pPr marL="0" marR="0" indent="0" algn="l" defTabSz="303037" rtl="0" eaLnBrk="1" fontAlgn="auto" latinLnBrk="0" hangingPunct="1">
              <a:lnSpc>
                <a:spcPct val="100000"/>
              </a:lnSpc>
              <a:spcBef>
                <a:spcPts val="0"/>
              </a:spcBef>
              <a:spcAft>
                <a:spcPts val="0"/>
              </a:spcAft>
              <a:buClr>
                <a:srgbClr val="FF0000"/>
              </a:buClr>
              <a:buSzPct val="85000"/>
              <a:buFont typeface="Wingdings" pitchFamily="2" charset="2"/>
              <a:buNone/>
              <a:tabLst/>
              <a:defRPr>
                <a:solidFill>
                  <a:schemeClr val="bg1"/>
                </a:solidFill>
              </a:defRPr>
            </a:lvl1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2644869375"/>
      </p:ext>
    </p:extLst>
  </p:cSld>
  <p:clrMapOvr>
    <a:masterClrMapping/>
  </p:clrMapOvr>
  <p:transition>
    <p:wipe dir="r"/>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Title Slide with Picture and Logo">
    <p:bg>
      <p:bgPr>
        <a:blipFill dpi="0" rotWithShape="0">
          <a:blip r:embed="rId3" cstate="print"/>
          <a:srcRect/>
          <a:stretch>
            <a:fillRect/>
          </a:stretch>
        </a:blipFill>
        <a:effectLst/>
      </p:bgPr>
    </p:bg>
    <p:spTree>
      <p:nvGrpSpPr>
        <p:cNvPr id="1" name=""/>
        <p:cNvGrpSpPr/>
        <p:nvPr/>
      </p:nvGrpSpPr>
      <p:grpSpPr>
        <a:xfrm>
          <a:off x="0" y="0"/>
          <a:ext cx="0" cy="0"/>
          <a:chOff x="0" y="0"/>
          <a:chExt cx="0" cy="0"/>
        </a:xfrm>
      </p:grpSpPr>
      <p:sp>
        <p:nvSpPr>
          <p:cNvPr id="6" name="Rectangle 5" descr="Full slide 4-color photo can be inserted here. Customer/Partner and secondary logo can be included"/>
          <p:cNvSpPr/>
          <p:nvPr/>
        </p:nvSpPr>
        <p:spPr bwMode="hidden">
          <a:xfrm>
            <a:off x="5" y="0"/>
            <a:ext cx="12188825" cy="6858000"/>
          </a:xfrm>
          <a:prstGeom prst="rect">
            <a:avLst/>
          </a:prstGeom>
          <a:solidFill>
            <a:srgbClr val="46575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0858" tIns="45430" rIns="90858" bIns="45430" anchor="ctr"/>
          <a:lstStyle/>
          <a:p>
            <a:pPr algn="ctr" defTabSz="908850">
              <a:defRPr/>
            </a:pPr>
            <a:endParaRPr sz="1900" dirty="0">
              <a:solidFill>
                <a:srgbClr val="FFFFFF"/>
              </a:solidFill>
            </a:endParaRPr>
          </a:p>
        </p:txBody>
      </p:sp>
      <p:sp>
        <p:nvSpPr>
          <p:cNvPr id="7" name="TextBox 6"/>
          <p:cNvSpPr txBox="1"/>
          <p:nvPr/>
        </p:nvSpPr>
        <p:spPr>
          <a:xfrm>
            <a:off x="5988614" y="6555329"/>
            <a:ext cx="2789040" cy="184149"/>
          </a:xfrm>
          <a:prstGeom prst="rect">
            <a:avLst/>
          </a:prstGeom>
          <a:noFill/>
        </p:spPr>
        <p:txBody>
          <a:bodyPr wrap="none" lIns="0" tIns="0" rIns="0" bIns="0" anchor="ctr"/>
          <a:lstStyle>
            <a:lvl1pPr defTabSz="684213" eaLnBrk="0" hangingPunct="0">
              <a:defRPr>
                <a:solidFill>
                  <a:schemeClr val="tx1"/>
                </a:solidFill>
                <a:latin typeface="Arial" charset="0"/>
                <a:ea typeface="ＭＳ Ｐゴシック" charset="0"/>
                <a:cs typeface="Arial" charset="0"/>
              </a:defRPr>
            </a:lvl1pPr>
            <a:lvl2pPr marL="742950" indent="-285750" defTabSz="684213" eaLnBrk="0" hangingPunct="0">
              <a:defRPr>
                <a:solidFill>
                  <a:schemeClr val="tx1"/>
                </a:solidFill>
                <a:latin typeface="Arial" charset="0"/>
                <a:ea typeface="Arial" charset="0"/>
                <a:cs typeface="Arial" charset="0"/>
              </a:defRPr>
            </a:lvl2pPr>
            <a:lvl3pPr marL="1143000" indent="-228600" defTabSz="684213" eaLnBrk="0" hangingPunct="0">
              <a:defRPr>
                <a:solidFill>
                  <a:schemeClr val="tx1"/>
                </a:solidFill>
                <a:latin typeface="Arial" charset="0"/>
                <a:ea typeface="Arial" charset="0"/>
                <a:cs typeface="Arial" charset="0"/>
              </a:defRPr>
            </a:lvl3pPr>
            <a:lvl4pPr marL="1600200" indent="-228600" defTabSz="684213" eaLnBrk="0" hangingPunct="0">
              <a:defRPr>
                <a:solidFill>
                  <a:schemeClr val="tx1"/>
                </a:solidFill>
                <a:latin typeface="Arial" charset="0"/>
                <a:ea typeface="Arial" charset="0"/>
                <a:cs typeface="Arial" charset="0"/>
              </a:defRPr>
            </a:lvl4pPr>
            <a:lvl5pPr marL="2057400" indent="-228600" defTabSz="684213" eaLnBrk="0" hangingPunct="0">
              <a:defRPr>
                <a:solidFill>
                  <a:schemeClr val="tx1"/>
                </a:solidFill>
                <a:latin typeface="Arial" charset="0"/>
                <a:ea typeface="Arial" charset="0"/>
                <a:cs typeface="Arial" charset="0"/>
              </a:defRPr>
            </a:lvl5pPr>
            <a:lvl6pPr marL="2514600" indent="-228600" defTabSz="684213" eaLnBrk="0" fontAlgn="base" hangingPunct="0">
              <a:spcBef>
                <a:spcPct val="0"/>
              </a:spcBef>
              <a:spcAft>
                <a:spcPct val="0"/>
              </a:spcAft>
              <a:defRPr>
                <a:solidFill>
                  <a:schemeClr val="tx1"/>
                </a:solidFill>
                <a:latin typeface="Arial" charset="0"/>
                <a:ea typeface="Arial" charset="0"/>
                <a:cs typeface="Arial" charset="0"/>
              </a:defRPr>
            </a:lvl6pPr>
            <a:lvl7pPr marL="2971800" indent="-228600" defTabSz="684213" eaLnBrk="0" fontAlgn="base" hangingPunct="0">
              <a:spcBef>
                <a:spcPct val="0"/>
              </a:spcBef>
              <a:spcAft>
                <a:spcPct val="0"/>
              </a:spcAft>
              <a:defRPr>
                <a:solidFill>
                  <a:schemeClr val="tx1"/>
                </a:solidFill>
                <a:latin typeface="Arial" charset="0"/>
                <a:ea typeface="Arial" charset="0"/>
                <a:cs typeface="Arial" charset="0"/>
              </a:defRPr>
            </a:lvl7pPr>
            <a:lvl8pPr marL="3429000" indent="-228600" defTabSz="684213" eaLnBrk="0" fontAlgn="base" hangingPunct="0">
              <a:spcBef>
                <a:spcPct val="0"/>
              </a:spcBef>
              <a:spcAft>
                <a:spcPct val="0"/>
              </a:spcAft>
              <a:defRPr>
                <a:solidFill>
                  <a:schemeClr val="tx1"/>
                </a:solidFill>
                <a:latin typeface="Arial" charset="0"/>
                <a:ea typeface="Arial" charset="0"/>
                <a:cs typeface="Arial" charset="0"/>
              </a:defRPr>
            </a:lvl8pPr>
            <a:lvl9pPr marL="3886200" indent="-228600" defTabSz="684213" eaLnBrk="0" fontAlgn="base" hangingPunct="0">
              <a:spcBef>
                <a:spcPct val="0"/>
              </a:spcBef>
              <a:spcAft>
                <a:spcPct val="0"/>
              </a:spcAft>
              <a:defRPr>
                <a:solidFill>
                  <a:schemeClr val="tx1"/>
                </a:solidFill>
                <a:latin typeface="Arial" charset="0"/>
                <a:ea typeface="Arial" charset="0"/>
                <a:cs typeface="Arial" charset="0"/>
              </a:defRPr>
            </a:lvl9pPr>
          </a:lstStyle>
          <a:p>
            <a:pPr eaLnBrk="1" fontAlgn="base" hangingPunct="1">
              <a:spcBef>
                <a:spcPct val="0"/>
              </a:spcBef>
              <a:spcAft>
                <a:spcPct val="0"/>
              </a:spcAft>
              <a:defRPr/>
            </a:pPr>
            <a:r>
              <a:rPr lang="en-US" sz="800" dirty="0" smtClean="0">
                <a:solidFill>
                  <a:srgbClr val="FFFFFF"/>
                </a:solidFill>
                <a:latin typeface="Calibri" charset="0"/>
              </a:rPr>
              <a:t>Copyright © 2016 Oracle and/or its affiliates. All rights reserved.  |</a:t>
            </a:r>
          </a:p>
        </p:txBody>
      </p:sp>
      <p:sp>
        <p:nvSpPr>
          <p:cNvPr id="8" name="Rectangle 7"/>
          <p:cNvSpPr/>
          <p:nvPr/>
        </p:nvSpPr>
        <p:spPr bwMode="white">
          <a:xfrm>
            <a:off x="9827241" y="0"/>
            <a:ext cx="1830441"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0858" tIns="45430" rIns="90858" bIns="45430" anchor="ctr"/>
          <a:lstStyle/>
          <a:p>
            <a:pPr algn="ctr" defTabSz="908850">
              <a:defRPr/>
            </a:pPr>
            <a:endParaRPr sz="1900" dirty="0">
              <a:solidFill>
                <a:srgbClr val="FFFFFF"/>
              </a:solidFill>
            </a:endParaRPr>
          </a:p>
        </p:txBody>
      </p:sp>
      <p:pic>
        <p:nvPicPr>
          <p:cNvPr id="9" name="Oracle red badge logo" descr="Oracle logo in white on red staging background"/>
          <p:cNvPicPr>
            <a:picLocks noChangeAspect="1"/>
          </p:cNvPicPr>
          <p:nvPr/>
        </p:nvPicPr>
        <p:blipFill>
          <a:blip r:embed="rId4" cstate="email">
            <a:extLst>
              <a:ext uri="{28A0092B-C50C-407E-A947-70E740481C1C}">
                <a14:useLocalDpi xmlns:a14="http://schemas.microsoft.com/office/drawing/2010/main" val="0"/>
              </a:ext>
            </a:extLst>
          </a:blip>
          <a:srcRect/>
          <a:stretch>
            <a:fillRect/>
          </a:stretch>
        </p:blipFill>
        <p:spPr bwMode="ltGray">
          <a:xfrm>
            <a:off x="531148" y="6263407"/>
            <a:ext cx="1623060" cy="594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531815" y="739974"/>
            <a:ext cx="8763000" cy="1470025"/>
          </a:xfrm>
        </p:spPr>
        <p:txBody>
          <a:bodyPr/>
          <a:lstStyle>
            <a:lvl1pPr>
              <a:lnSpc>
                <a:spcPct val="80000"/>
              </a:lnSpc>
              <a:defRPr sz="4800"/>
            </a:lvl1pPr>
          </a:lstStyle>
          <a:p>
            <a:r>
              <a:rPr lang="en-US" smtClean="0"/>
              <a:t>Click to edit Master title style</a:t>
            </a:r>
            <a:endParaRPr dirty="0"/>
          </a:p>
        </p:txBody>
      </p:sp>
      <p:sp>
        <p:nvSpPr>
          <p:cNvPr id="3" name="Subtitle 2"/>
          <p:cNvSpPr>
            <a:spLocks noGrp="1"/>
          </p:cNvSpPr>
          <p:nvPr>
            <p:ph type="subTitle" idx="1"/>
          </p:nvPr>
        </p:nvSpPr>
        <p:spPr>
          <a:xfrm>
            <a:off x="531768" y="2286000"/>
            <a:ext cx="8764141" cy="914400"/>
          </a:xfrm>
        </p:spPr>
        <p:txBody>
          <a:bodyPr>
            <a:noAutofit/>
          </a:bodyPr>
          <a:lstStyle>
            <a:lvl1pPr marL="0" indent="0" algn="l">
              <a:spcBef>
                <a:spcPts val="0"/>
              </a:spcBef>
              <a:buNone/>
              <a:defRPr sz="2400" b="1">
                <a:solidFill>
                  <a:schemeClr val="tx1"/>
                </a:solidFill>
              </a:defRPr>
            </a:lvl1pPr>
            <a:lvl2pPr marL="454369" indent="0" algn="ctr">
              <a:buNone/>
              <a:defRPr>
                <a:solidFill>
                  <a:schemeClr val="tx1">
                    <a:tint val="75000"/>
                  </a:schemeClr>
                </a:solidFill>
              </a:defRPr>
            </a:lvl2pPr>
            <a:lvl3pPr marL="908850" indent="0" algn="ctr">
              <a:buNone/>
              <a:defRPr>
                <a:solidFill>
                  <a:schemeClr val="tx1">
                    <a:tint val="75000"/>
                  </a:schemeClr>
                </a:solidFill>
              </a:defRPr>
            </a:lvl3pPr>
            <a:lvl4pPr marL="1363298" indent="0" algn="ctr">
              <a:buNone/>
              <a:defRPr>
                <a:solidFill>
                  <a:schemeClr val="tx1">
                    <a:tint val="75000"/>
                  </a:schemeClr>
                </a:solidFill>
              </a:defRPr>
            </a:lvl4pPr>
            <a:lvl5pPr marL="1817698" indent="0" algn="ctr">
              <a:buNone/>
              <a:defRPr>
                <a:solidFill>
                  <a:schemeClr val="tx1">
                    <a:tint val="75000"/>
                  </a:schemeClr>
                </a:solidFill>
              </a:defRPr>
            </a:lvl5pPr>
            <a:lvl6pPr marL="2272076" indent="0" algn="ctr">
              <a:buNone/>
              <a:defRPr>
                <a:solidFill>
                  <a:schemeClr val="tx1">
                    <a:tint val="75000"/>
                  </a:schemeClr>
                </a:solidFill>
              </a:defRPr>
            </a:lvl6pPr>
            <a:lvl7pPr marL="2726546" indent="0" algn="ctr">
              <a:buNone/>
              <a:defRPr>
                <a:solidFill>
                  <a:schemeClr val="tx1">
                    <a:tint val="75000"/>
                  </a:schemeClr>
                </a:solidFill>
              </a:defRPr>
            </a:lvl7pPr>
            <a:lvl8pPr marL="3180997" indent="0" algn="ctr">
              <a:buNone/>
              <a:defRPr>
                <a:solidFill>
                  <a:schemeClr val="tx1">
                    <a:tint val="75000"/>
                  </a:schemeClr>
                </a:solidFill>
              </a:defRPr>
            </a:lvl8pPr>
            <a:lvl9pPr marL="3635393" indent="0" algn="ctr">
              <a:buNone/>
              <a:defRPr>
                <a:solidFill>
                  <a:schemeClr val="tx1">
                    <a:tint val="75000"/>
                  </a:schemeClr>
                </a:solidFill>
              </a:defRPr>
            </a:lvl9pPr>
          </a:lstStyle>
          <a:p>
            <a:r>
              <a:rPr lang="en-US" smtClean="0"/>
              <a:t>Click to edit Master subtitle style</a:t>
            </a:r>
            <a:endParaRPr dirty="0"/>
          </a:p>
        </p:txBody>
      </p:sp>
      <p:sp>
        <p:nvSpPr>
          <p:cNvPr id="13" name="Text Placeholder 12"/>
          <p:cNvSpPr>
            <a:spLocks noGrp="1"/>
          </p:cNvSpPr>
          <p:nvPr>
            <p:ph type="body" sz="quarter" idx="13"/>
          </p:nvPr>
        </p:nvSpPr>
        <p:spPr>
          <a:xfrm>
            <a:off x="531815" y="3429461"/>
            <a:ext cx="8763000"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lang="en-US" smtClean="0"/>
              <a:t>Click to edit Master text styles</a:t>
            </a:r>
          </a:p>
        </p:txBody>
      </p:sp>
      <p:sp>
        <p:nvSpPr>
          <p:cNvPr id="21" name="Text Placeholder 12"/>
          <p:cNvSpPr>
            <a:spLocks noGrp="1"/>
          </p:cNvSpPr>
          <p:nvPr>
            <p:ph type="body" sz="quarter" idx="15"/>
          </p:nvPr>
        </p:nvSpPr>
        <p:spPr>
          <a:xfrm>
            <a:off x="9904413" y="228600"/>
            <a:ext cx="1676401" cy="228600"/>
          </a:xfrm>
        </p:spPr>
        <p:txBody>
          <a:bodyPr anchor="b">
            <a:normAutofit/>
          </a:bodyPr>
          <a:lstStyle>
            <a:lvl1pPr marL="1588" indent="0" algn="ctr">
              <a:spcBef>
                <a:spcPts val="0"/>
              </a:spcBef>
              <a:buFontTx/>
              <a:buNone/>
              <a:defRPr sz="1500" baseline="0">
                <a:solidFill>
                  <a:schemeClr val="bg1"/>
                </a:solidFill>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lang="en-US" smtClean="0"/>
              <a:t>Click to edit Master text styles</a:t>
            </a:r>
          </a:p>
        </p:txBody>
      </p:sp>
      <p:sp>
        <p:nvSpPr>
          <p:cNvPr id="10" name="Date Placeholder 3"/>
          <p:cNvSpPr>
            <a:spLocks noGrp="1"/>
          </p:cNvSpPr>
          <p:nvPr>
            <p:ph type="dt" sz="half" idx="16"/>
          </p:nvPr>
        </p:nvSpPr>
        <p:spPr/>
        <p:txBody>
          <a:bodyPr/>
          <a:lstStyle>
            <a:lvl1pPr>
              <a:defRPr smtClean="0">
                <a:solidFill>
                  <a:srgbClr val="FFFFFF"/>
                </a:solidFill>
              </a:defRPr>
            </a:lvl1pPr>
          </a:lstStyle>
          <a:p>
            <a:pPr>
              <a:defRPr/>
            </a:pPr>
            <a:endParaRPr lang="en-US" dirty="0"/>
          </a:p>
        </p:txBody>
      </p:sp>
      <p:sp>
        <p:nvSpPr>
          <p:cNvPr id="11" name="Footer Placeholder 4"/>
          <p:cNvSpPr>
            <a:spLocks noGrp="1"/>
          </p:cNvSpPr>
          <p:nvPr>
            <p:ph type="ftr" sz="quarter" idx="17"/>
          </p:nvPr>
        </p:nvSpPr>
        <p:spPr/>
        <p:txBody>
          <a:bodyPr/>
          <a:lstStyle>
            <a:lvl1pPr>
              <a:defRPr/>
            </a:lvl1pPr>
          </a:lstStyle>
          <a:p>
            <a:pPr>
              <a:defRPr/>
            </a:pPr>
            <a:r>
              <a:rPr lang="en-US" dirty="0" smtClean="0">
                <a:solidFill>
                  <a:srgbClr val="FFFFFF">
                    <a:lumMod val="60000"/>
                    <a:lumOff val="40000"/>
                  </a:srgbClr>
                </a:solidFill>
              </a:rPr>
              <a:t>Oracle – Internal/Highly Restricted</a:t>
            </a:r>
            <a:endParaRPr lang="en-US" dirty="0">
              <a:solidFill>
                <a:srgbClr val="FFFFFF">
                  <a:lumMod val="60000"/>
                  <a:lumOff val="40000"/>
                </a:srgbClr>
              </a:solidFill>
            </a:endParaRPr>
          </a:p>
        </p:txBody>
      </p:sp>
      <p:sp>
        <p:nvSpPr>
          <p:cNvPr id="12" name="Slide Number Placeholder 5"/>
          <p:cNvSpPr>
            <a:spLocks noGrp="1"/>
          </p:cNvSpPr>
          <p:nvPr>
            <p:ph type="sldNum" sz="quarter" idx="18"/>
          </p:nvPr>
        </p:nvSpPr>
        <p:spPr>
          <a:xfrm>
            <a:off x="11276782" y="6934203"/>
            <a:ext cx="380901" cy="182033"/>
          </a:xfrm>
        </p:spPr>
        <p:txBody>
          <a:bodyPr/>
          <a:lstStyle>
            <a:lvl1pPr>
              <a:defRPr smtClean="0">
                <a:solidFill>
                  <a:srgbClr val="BCC0C4"/>
                </a:solidFill>
              </a:defRPr>
            </a:lvl1pPr>
          </a:lstStyle>
          <a:p>
            <a:pPr>
              <a:defRPr/>
            </a:pPr>
            <a:fld id="{B5729615-F57B-4943-9909-E237A2D2015B}" type="slidenum">
              <a:rPr lang="en-US"/>
              <a:pPr>
                <a:defRPr/>
              </a:pPr>
              <a:t>‹#›</a:t>
            </a:fld>
            <a:endParaRPr lang="en-US" dirty="0"/>
          </a:p>
        </p:txBody>
      </p:sp>
    </p:spTree>
    <p:extLst>
      <p:ext uri="{BB962C8B-B14F-4D97-AF65-F5344CB8AC3E}">
        <p14:creationId xmlns:p14="http://schemas.microsoft.com/office/powerpoint/2010/main" val="860823833"/>
      </p:ext>
    </p:extLst>
  </p:cSld>
  <p:clrMapOvr>
    <a:overrideClrMapping bg1="dk1" tx1="lt1" bg2="dk2" tx2="lt2" accent1="accent1" accent2="accent2" accent3="accent3" accent4="accent4" accent5="accent5" accent6="accent6" hlink="hlink" folHlink="folHlink"/>
  </p:clrMapOvr>
  <p:transition spd="med">
    <p:fade/>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_Title Slide with Picture and Logo">
    <p:spTree>
      <p:nvGrpSpPr>
        <p:cNvPr id="1" name=""/>
        <p:cNvGrpSpPr/>
        <p:nvPr/>
      </p:nvGrpSpPr>
      <p:grpSpPr>
        <a:xfrm>
          <a:off x="0" y="0"/>
          <a:ext cx="0" cy="0"/>
          <a:chOff x="0" y="0"/>
          <a:chExt cx="0" cy="0"/>
        </a:xfrm>
      </p:grpSpPr>
      <p:sp>
        <p:nvSpPr>
          <p:cNvPr id="22" name="Rectangle 21" descr="Full slide 4-color photo can be inserted here. Customer/Partner and secondary logo can be included"/>
          <p:cNvSpPr/>
          <p:nvPr/>
        </p:nvSpPr>
        <p:spPr bwMode="hidden">
          <a:xfrm>
            <a:off x="5" y="0"/>
            <a:ext cx="12188825" cy="6858000"/>
          </a:xfrm>
          <a:prstGeom prst="rect">
            <a:avLst/>
          </a:prstGeom>
          <a:solidFill>
            <a:srgbClr val="46575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0865" tIns="45434" rIns="90865" bIns="45434" rtlCol="0" anchor="ctr"/>
          <a:lstStyle/>
          <a:p>
            <a:pPr algn="ctr" defTabSz="908926"/>
            <a:endParaRPr sz="1900" dirty="0">
              <a:solidFill>
                <a:srgbClr val="FFFFFF"/>
              </a:solidFill>
            </a:endParaRPr>
          </a:p>
        </p:txBody>
      </p:sp>
      <p:sp>
        <p:nvSpPr>
          <p:cNvPr id="2" name="Title 1"/>
          <p:cNvSpPr>
            <a:spLocks noGrp="1"/>
          </p:cNvSpPr>
          <p:nvPr>
            <p:ph type="ctrTitle"/>
          </p:nvPr>
        </p:nvSpPr>
        <p:spPr>
          <a:xfrm>
            <a:off x="531815" y="739974"/>
            <a:ext cx="8763000" cy="1470025"/>
          </a:xfrm>
        </p:spPr>
        <p:txBody>
          <a:bodyPr/>
          <a:lstStyle>
            <a:lvl1pPr>
              <a:lnSpc>
                <a:spcPct val="80000"/>
              </a:lnSpc>
              <a:defRPr sz="4800"/>
            </a:lvl1pPr>
          </a:lstStyle>
          <a:p>
            <a:r>
              <a:rPr lang="en-US" smtClean="0"/>
              <a:t>Click to edit Master title style</a:t>
            </a:r>
            <a:endParaRPr dirty="0"/>
          </a:p>
        </p:txBody>
      </p:sp>
      <p:sp>
        <p:nvSpPr>
          <p:cNvPr id="3" name="Subtitle 2"/>
          <p:cNvSpPr>
            <a:spLocks noGrp="1"/>
          </p:cNvSpPr>
          <p:nvPr>
            <p:ph type="subTitle" idx="1"/>
          </p:nvPr>
        </p:nvSpPr>
        <p:spPr>
          <a:xfrm>
            <a:off x="531768" y="2286000"/>
            <a:ext cx="8764141" cy="914400"/>
          </a:xfrm>
        </p:spPr>
        <p:txBody>
          <a:bodyPr>
            <a:noAutofit/>
          </a:bodyPr>
          <a:lstStyle>
            <a:lvl1pPr marL="0" indent="0" algn="l">
              <a:spcBef>
                <a:spcPts val="0"/>
              </a:spcBef>
              <a:buNone/>
              <a:defRPr sz="2400" b="1">
                <a:solidFill>
                  <a:schemeClr val="tx1"/>
                </a:solidFill>
              </a:defRPr>
            </a:lvl1pPr>
            <a:lvl2pPr marL="454409" indent="0" algn="ctr">
              <a:buNone/>
              <a:defRPr>
                <a:solidFill>
                  <a:schemeClr val="tx1">
                    <a:tint val="75000"/>
                  </a:schemeClr>
                </a:solidFill>
              </a:defRPr>
            </a:lvl2pPr>
            <a:lvl3pPr marL="908926" indent="0" algn="ctr">
              <a:buNone/>
              <a:defRPr>
                <a:solidFill>
                  <a:schemeClr val="tx1">
                    <a:tint val="75000"/>
                  </a:schemeClr>
                </a:solidFill>
              </a:defRPr>
            </a:lvl3pPr>
            <a:lvl4pPr marL="1363411" indent="0" algn="ctr">
              <a:buNone/>
              <a:defRPr>
                <a:solidFill>
                  <a:schemeClr val="tx1">
                    <a:tint val="75000"/>
                  </a:schemeClr>
                </a:solidFill>
              </a:defRPr>
            </a:lvl4pPr>
            <a:lvl5pPr marL="1817850" indent="0" algn="ctr">
              <a:buNone/>
              <a:defRPr>
                <a:solidFill>
                  <a:schemeClr val="tx1">
                    <a:tint val="75000"/>
                  </a:schemeClr>
                </a:solidFill>
              </a:defRPr>
            </a:lvl5pPr>
            <a:lvl6pPr marL="2272266" indent="0" algn="ctr">
              <a:buNone/>
              <a:defRPr>
                <a:solidFill>
                  <a:schemeClr val="tx1">
                    <a:tint val="75000"/>
                  </a:schemeClr>
                </a:solidFill>
              </a:defRPr>
            </a:lvl6pPr>
            <a:lvl7pPr marL="2726772" indent="0" algn="ctr">
              <a:buNone/>
              <a:defRPr>
                <a:solidFill>
                  <a:schemeClr val="tx1">
                    <a:tint val="75000"/>
                  </a:schemeClr>
                </a:solidFill>
              </a:defRPr>
            </a:lvl7pPr>
            <a:lvl8pPr marL="3181261" indent="0" algn="ctr">
              <a:buNone/>
              <a:defRPr>
                <a:solidFill>
                  <a:schemeClr val="tx1">
                    <a:tint val="75000"/>
                  </a:schemeClr>
                </a:solidFill>
              </a:defRPr>
            </a:lvl8pPr>
            <a:lvl9pPr marL="3635697" indent="0" algn="ctr">
              <a:buNone/>
              <a:defRPr>
                <a:solidFill>
                  <a:schemeClr val="tx1">
                    <a:tint val="75000"/>
                  </a:schemeClr>
                </a:solidFill>
              </a:defRPr>
            </a:lvl9pPr>
          </a:lstStyle>
          <a:p>
            <a:r>
              <a:rPr lang="en-US" smtClean="0"/>
              <a:t>Click to edit Master subtitle style</a:t>
            </a:r>
            <a:endParaRPr dirty="0"/>
          </a:p>
        </p:txBody>
      </p:sp>
      <p:sp>
        <p:nvSpPr>
          <p:cNvPr id="13" name="Text Placeholder 12"/>
          <p:cNvSpPr>
            <a:spLocks noGrp="1"/>
          </p:cNvSpPr>
          <p:nvPr>
            <p:ph type="body" sz="quarter" idx="13" hasCustomPrompt="1"/>
          </p:nvPr>
        </p:nvSpPr>
        <p:spPr>
          <a:xfrm>
            <a:off x="531815" y="3429461"/>
            <a:ext cx="8763000"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
        <p:nvSpPr>
          <p:cNvPr id="4" name="Date Placeholder 3"/>
          <p:cNvSpPr>
            <a:spLocks noGrp="1"/>
          </p:cNvSpPr>
          <p:nvPr>
            <p:ph type="dt" sz="half" idx="10"/>
          </p:nvPr>
        </p:nvSpPr>
        <p:spPr/>
        <p:txBody>
          <a:bodyPr/>
          <a:lstStyle/>
          <a:p>
            <a:endParaRPr dirty="0">
              <a:solidFill>
                <a:srgbClr val="FFFFFF">
                  <a:lumMod val="60000"/>
                  <a:lumOff val="40000"/>
                </a:srgbClr>
              </a:solidFill>
            </a:endParaRPr>
          </a:p>
        </p:txBody>
      </p:sp>
      <p:sp>
        <p:nvSpPr>
          <p:cNvPr id="11" name="TextBox 10"/>
          <p:cNvSpPr txBox="1"/>
          <p:nvPr/>
        </p:nvSpPr>
        <p:spPr>
          <a:xfrm>
            <a:off x="5989835" y="6556248"/>
            <a:ext cx="2787651" cy="182880"/>
          </a:xfrm>
          <a:prstGeom prst="rect">
            <a:avLst/>
          </a:prstGeom>
          <a:noFill/>
        </p:spPr>
        <p:txBody>
          <a:bodyPr wrap="none" lIns="0" tIns="0" rIns="0" bIns="0" rtlCol="0" anchor="ctr" anchorCtr="0">
            <a:noAutofit/>
          </a:bodyPr>
          <a:lstStyle/>
          <a:p>
            <a:pPr defTabSz="908926"/>
            <a:r>
              <a:rPr sz="800" dirty="0">
                <a:solidFill>
                  <a:srgbClr val="FFFFFF">
                    <a:lumMod val="60000"/>
                    <a:lumOff val="40000"/>
                  </a:srgbClr>
                </a:solidFill>
                <a:ea typeface="ＭＳ Ｐゴシック" charset="0"/>
                <a:cs typeface="ＭＳ Ｐゴシック" charset="0"/>
              </a:rPr>
              <a:t>Copyright © </a:t>
            </a:r>
            <a:r>
              <a:rPr sz="800" dirty="0" smtClean="0">
                <a:solidFill>
                  <a:srgbClr val="FFFFFF">
                    <a:lumMod val="60000"/>
                    <a:lumOff val="40000"/>
                  </a:srgbClr>
                </a:solidFill>
                <a:ea typeface="ＭＳ Ｐゴシック" charset="0"/>
                <a:cs typeface="ＭＳ Ｐゴシック" charset="0"/>
              </a:rPr>
              <a:t>201</a:t>
            </a:r>
            <a:r>
              <a:rPr lang="en-US" sz="800" dirty="0" smtClean="0">
                <a:solidFill>
                  <a:srgbClr val="FFFFFF">
                    <a:lumMod val="60000"/>
                    <a:lumOff val="40000"/>
                  </a:srgbClr>
                </a:solidFill>
                <a:ea typeface="ＭＳ Ｐゴシック" charset="0"/>
                <a:cs typeface="ＭＳ Ｐゴシック" charset="0"/>
              </a:rPr>
              <a:t>6 </a:t>
            </a:r>
            <a:r>
              <a:rPr sz="800" dirty="0" smtClean="0">
                <a:solidFill>
                  <a:srgbClr val="FFFFFF">
                    <a:lumMod val="60000"/>
                    <a:lumOff val="40000"/>
                  </a:srgbClr>
                </a:solidFill>
                <a:ea typeface="ＭＳ Ｐゴシック" charset="0"/>
                <a:cs typeface="ＭＳ Ｐゴシック" charset="0"/>
              </a:rPr>
              <a:t> </a:t>
            </a:r>
            <a:r>
              <a:rPr sz="800" dirty="0">
                <a:solidFill>
                  <a:srgbClr val="FFFFFF">
                    <a:lumMod val="60000"/>
                    <a:lumOff val="40000"/>
                  </a:srgbClr>
                </a:solidFill>
                <a:ea typeface="ＭＳ Ｐゴシック" charset="0"/>
                <a:cs typeface="ＭＳ Ｐゴシック" charset="0"/>
              </a:rPr>
              <a:t>Oracle and/or its affiliates. All rights reserved.  |</a:t>
            </a:r>
          </a:p>
        </p:txBody>
      </p:sp>
      <p:sp>
        <p:nvSpPr>
          <p:cNvPr id="5" name="Footer Placeholder 4"/>
          <p:cNvSpPr>
            <a:spLocks noGrp="1"/>
          </p:cNvSpPr>
          <p:nvPr>
            <p:ph type="ftr" sz="quarter" idx="11"/>
          </p:nvPr>
        </p:nvSpPr>
        <p:spPr/>
        <p:txBody>
          <a:bodyPr/>
          <a:lstStyle/>
          <a:p>
            <a:r>
              <a:rPr lang="en-US" dirty="0" smtClean="0">
                <a:solidFill>
                  <a:srgbClr val="FFFFFF">
                    <a:lumMod val="60000"/>
                    <a:lumOff val="40000"/>
                  </a:srgbClr>
                </a:solidFill>
              </a:rPr>
              <a:t>Oracle – Internal/Highly Restricted</a:t>
            </a:r>
            <a:endParaRPr dirty="0">
              <a:solidFill>
                <a:srgbClr val="FFFFFF">
                  <a:lumMod val="60000"/>
                  <a:lumOff val="40000"/>
                </a:srgbClr>
              </a:solidFill>
            </a:endParaRPr>
          </a:p>
        </p:txBody>
      </p:sp>
      <p:sp>
        <p:nvSpPr>
          <p:cNvPr id="6" name="Slide Number Placeholder 5"/>
          <p:cNvSpPr>
            <a:spLocks noGrp="1"/>
          </p:cNvSpPr>
          <p:nvPr>
            <p:ph type="sldNum" sz="quarter" idx="12"/>
          </p:nvPr>
        </p:nvSpPr>
        <p:spPr>
          <a:xfrm>
            <a:off x="11276017" y="6934200"/>
            <a:ext cx="381661" cy="182880"/>
          </a:xfrm>
        </p:spPr>
        <p:txBody>
          <a:bodyPr/>
          <a:lstStyle>
            <a:lvl1pPr>
              <a:defRPr>
                <a:solidFill>
                  <a:srgbClr val="BCC0C4"/>
                </a:solidFill>
              </a:defRPr>
            </a:lvl1pPr>
          </a:lstStyle>
          <a:p>
            <a:fld id="{C51EAA63-D034-42AE-91FA-B13B9518C7BE}" type="slidenum">
              <a:rPr/>
              <a:pPr/>
              <a:t>‹#›</a:t>
            </a:fld>
            <a:endParaRPr dirty="0"/>
          </a:p>
        </p:txBody>
      </p:sp>
      <p:sp>
        <p:nvSpPr>
          <p:cNvPr id="12" name="Rectangle 11"/>
          <p:cNvSpPr/>
          <p:nvPr/>
        </p:nvSpPr>
        <p:spPr bwMode="white">
          <a:xfrm>
            <a:off x="9828219" y="0"/>
            <a:ext cx="1828800"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0865" tIns="45434" rIns="90865" bIns="45434" rtlCol="0" anchor="ctr"/>
          <a:lstStyle/>
          <a:p>
            <a:pPr algn="ctr" defTabSz="908926"/>
            <a:endParaRPr sz="1900" dirty="0">
              <a:solidFill>
                <a:srgbClr val="FFFFFF"/>
              </a:solidFill>
            </a:endParaRPr>
          </a:p>
        </p:txBody>
      </p:sp>
      <p:sp>
        <p:nvSpPr>
          <p:cNvPr id="21" name="Text Placeholder 12"/>
          <p:cNvSpPr>
            <a:spLocks noGrp="1"/>
          </p:cNvSpPr>
          <p:nvPr>
            <p:ph type="body" sz="quarter" idx="15" hasCustomPrompt="1"/>
          </p:nvPr>
        </p:nvSpPr>
        <p:spPr>
          <a:xfrm>
            <a:off x="9904413" y="228600"/>
            <a:ext cx="1676401" cy="228600"/>
          </a:xfrm>
        </p:spPr>
        <p:txBody>
          <a:bodyPr anchor="b">
            <a:normAutofit/>
          </a:bodyPr>
          <a:lstStyle>
            <a:lvl1pPr marL="1588" indent="0" algn="ctr">
              <a:spcBef>
                <a:spcPts val="0"/>
              </a:spcBef>
              <a:buFontTx/>
              <a:buNone/>
              <a:defRPr sz="1500" baseline="0">
                <a:solidFill>
                  <a:schemeClr val="bg1"/>
                </a:solidFill>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text</a:t>
            </a:r>
          </a:p>
        </p:txBody>
      </p:sp>
      <p:pic>
        <p:nvPicPr>
          <p:cNvPr id="14" name="Oracle red badge logo" descr="Oracle logo in white on red staging background"/>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bwMode="ltGray">
          <a:xfrm>
            <a:off x="532005" y="6263640"/>
            <a:ext cx="1622861" cy="594360"/>
          </a:xfrm>
          <a:prstGeom prst="rect">
            <a:avLst/>
          </a:prstGeom>
        </p:spPr>
      </p:pic>
    </p:spTree>
    <p:extLst>
      <p:ext uri="{BB962C8B-B14F-4D97-AF65-F5344CB8AC3E}">
        <p14:creationId xmlns:p14="http://schemas.microsoft.com/office/powerpoint/2010/main" val="2852560608"/>
      </p:ext>
    </p:extLst>
  </p:cSld>
  <p:clrMapOvr>
    <a:overrideClrMapping bg1="dk1" tx1="lt1" bg2="dk2" tx2="lt2" accent1="accent1" accent2="accent2" accent3="accent3" accent4="accent4" accent5="accent5" accent6="accent6" hlink="hlink" folHlink="folHlink"/>
  </p:clrMapOvr>
  <p:transition spd="med">
    <p:fade/>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_Title Slide with Picture and 2 Logos">
    <p:spTree>
      <p:nvGrpSpPr>
        <p:cNvPr id="1" name=""/>
        <p:cNvGrpSpPr/>
        <p:nvPr/>
      </p:nvGrpSpPr>
      <p:grpSpPr>
        <a:xfrm>
          <a:off x="0" y="0"/>
          <a:ext cx="0" cy="0"/>
          <a:chOff x="0" y="0"/>
          <a:chExt cx="0" cy="0"/>
        </a:xfrm>
      </p:grpSpPr>
      <p:sp>
        <p:nvSpPr>
          <p:cNvPr id="22" name="Rectangle 21" descr="Full slide 4-color photo can be inserted here. Customer/Partner and secondary logo can be included"/>
          <p:cNvSpPr/>
          <p:nvPr/>
        </p:nvSpPr>
        <p:spPr bwMode="hidden">
          <a:xfrm>
            <a:off x="5" y="0"/>
            <a:ext cx="12188825" cy="6858000"/>
          </a:xfrm>
          <a:prstGeom prst="rect">
            <a:avLst/>
          </a:prstGeom>
          <a:solidFill>
            <a:srgbClr val="46575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0865" tIns="45434" rIns="90865" bIns="45434" rtlCol="0" anchor="ctr"/>
          <a:lstStyle/>
          <a:p>
            <a:pPr algn="ctr" defTabSz="908926"/>
            <a:endParaRPr sz="1900" dirty="0">
              <a:solidFill>
                <a:srgbClr val="FFFFFF"/>
              </a:solidFill>
            </a:endParaRPr>
          </a:p>
        </p:txBody>
      </p:sp>
      <p:sp>
        <p:nvSpPr>
          <p:cNvPr id="2" name="Title 1"/>
          <p:cNvSpPr>
            <a:spLocks noGrp="1"/>
          </p:cNvSpPr>
          <p:nvPr>
            <p:ph type="ctrTitle"/>
          </p:nvPr>
        </p:nvSpPr>
        <p:spPr>
          <a:xfrm>
            <a:off x="531815" y="739974"/>
            <a:ext cx="8763000" cy="1470025"/>
          </a:xfrm>
        </p:spPr>
        <p:txBody>
          <a:bodyPr/>
          <a:lstStyle>
            <a:lvl1pPr>
              <a:lnSpc>
                <a:spcPct val="80000"/>
              </a:lnSpc>
              <a:defRPr sz="4800"/>
            </a:lvl1pPr>
          </a:lstStyle>
          <a:p>
            <a:r>
              <a:rPr lang="en-US" smtClean="0"/>
              <a:t>Click to edit Master title style</a:t>
            </a:r>
            <a:endParaRPr dirty="0"/>
          </a:p>
        </p:txBody>
      </p:sp>
      <p:sp>
        <p:nvSpPr>
          <p:cNvPr id="3" name="Subtitle 2"/>
          <p:cNvSpPr>
            <a:spLocks noGrp="1"/>
          </p:cNvSpPr>
          <p:nvPr>
            <p:ph type="subTitle" idx="1"/>
          </p:nvPr>
        </p:nvSpPr>
        <p:spPr>
          <a:xfrm>
            <a:off x="531768" y="2286000"/>
            <a:ext cx="8764141" cy="914400"/>
          </a:xfrm>
        </p:spPr>
        <p:txBody>
          <a:bodyPr>
            <a:noAutofit/>
          </a:bodyPr>
          <a:lstStyle>
            <a:lvl1pPr marL="0" indent="0" algn="l">
              <a:spcBef>
                <a:spcPts val="0"/>
              </a:spcBef>
              <a:buNone/>
              <a:defRPr sz="2400" b="1">
                <a:solidFill>
                  <a:schemeClr val="tx1"/>
                </a:solidFill>
              </a:defRPr>
            </a:lvl1pPr>
            <a:lvl2pPr marL="454409" indent="0" algn="ctr">
              <a:buNone/>
              <a:defRPr>
                <a:solidFill>
                  <a:schemeClr val="tx1">
                    <a:tint val="75000"/>
                  </a:schemeClr>
                </a:solidFill>
              </a:defRPr>
            </a:lvl2pPr>
            <a:lvl3pPr marL="908926" indent="0" algn="ctr">
              <a:buNone/>
              <a:defRPr>
                <a:solidFill>
                  <a:schemeClr val="tx1">
                    <a:tint val="75000"/>
                  </a:schemeClr>
                </a:solidFill>
              </a:defRPr>
            </a:lvl3pPr>
            <a:lvl4pPr marL="1363411" indent="0" algn="ctr">
              <a:buNone/>
              <a:defRPr>
                <a:solidFill>
                  <a:schemeClr val="tx1">
                    <a:tint val="75000"/>
                  </a:schemeClr>
                </a:solidFill>
              </a:defRPr>
            </a:lvl4pPr>
            <a:lvl5pPr marL="1817850" indent="0" algn="ctr">
              <a:buNone/>
              <a:defRPr>
                <a:solidFill>
                  <a:schemeClr val="tx1">
                    <a:tint val="75000"/>
                  </a:schemeClr>
                </a:solidFill>
              </a:defRPr>
            </a:lvl5pPr>
            <a:lvl6pPr marL="2272266" indent="0" algn="ctr">
              <a:buNone/>
              <a:defRPr>
                <a:solidFill>
                  <a:schemeClr val="tx1">
                    <a:tint val="75000"/>
                  </a:schemeClr>
                </a:solidFill>
              </a:defRPr>
            </a:lvl6pPr>
            <a:lvl7pPr marL="2726772" indent="0" algn="ctr">
              <a:buNone/>
              <a:defRPr>
                <a:solidFill>
                  <a:schemeClr val="tx1">
                    <a:tint val="75000"/>
                  </a:schemeClr>
                </a:solidFill>
              </a:defRPr>
            </a:lvl7pPr>
            <a:lvl8pPr marL="3181261" indent="0" algn="ctr">
              <a:buNone/>
              <a:defRPr>
                <a:solidFill>
                  <a:schemeClr val="tx1">
                    <a:tint val="75000"/>
                  </a:schemeClr>
                </a:solidFill>
              </a:defRPr>
            </a:lvl8pPr>
            <a:lvl9pPr marL="3635697" indent="0" algn="ctr">
              <a:buNone/>
              <a:defRPr>
                <a:solidFill>
                  <a:schemeClr val="tx1">
                    <a:tint val="75000"/>
                  </a:schemeClr>
                </a:solidFill>
              </a:defRPr>
            </a:lvl9pPr>
          </a:lstStyle>
          <a:p>
            <a:r>
              <a:rPr lang="en-US" smtClean="0"/>
              <a:t>Click to edit Master subtitle style</a:t>
            </a:r>
            <a:endParaRPr dirty="0"/>
          </a:p>
        </p:txBody>
      </p:sp>
      <p:sp>
        <p:nvSpPr>
          <p:cNvPr id="13" name="Text Placeholder 12"/>
          <p:cNvSpPr>
            <a:spLocks noGrp="1"/>
          </p:cNvSpPr>
          <p:nvPr>
            <p:ph type="body" sz="quarter" idx="13" hasCustomPrompt="1"/>
          </p:nvPr>
        </p:nvSpPr>
        <p:spPr>
          <a:xfrm>
            <a:off x="531815" y="3429461"/>
            <a:ext cx="8763000"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
        <p:nvSpPr>
          <p:cNvPr id="4" name="Date Placeholder 3"/>
          <p:cNvSpPr>
            <a:spLocks noGrp="1"/>
          </p:cNvSpPr>
          <p:nvPr>
            <p:ph type="dt" sz="half" idx="10"/>
          </p:nvPr>
        </p:nvSpPr>
        <p:spPr/>
        <p:txBody>
          <a:bodyPr/>
          <a:lstStyle/>
          <a:p>
            <a:endParaRPr dirty="0">
              <a:solidFill>
                <a:srgbClr val="FFFFFF">
                  <a:lumMod val="60000"/>
                  <a:lumOff val="40000"/>
                </a:srgbClr>
              </a:solidFill>
            </a:endParaRPr>
          </a:p>
        </p:txBody>
      </p:sp>
      <p:sp>
        <p:nvSpPr>
          <p:cNvPr id="11" name="TextBox 10"/>
          <p:cNvSpPr txBox="1"/>
          <p:nvPr/>
        </p:nvSpPr>
        <p:spPr>
          <a:xfrm>
            <a:off x="5989835" y="6556248"/>
            <a:ext cx="2787651" cy="182880"/>
          </a:xfrm>
          <a:prstGeom prst="rect">
            <a:avLst/>
          </a:prstGeom>
          <a:noFill/>
        </p:spPr>
        <p:txBody>
          <a:bodyPr wrap="none" lIns="0" tIns="0" rIns="0" bIns="0" rtlCol="0" anchor="ctr" anchorCtr="0">
            <a:noAutofit/>
          </a:bodyPr>
          <a:lstStyle/>
          <a:p>
            <a:pPr defTabSz="908926"/>
            <a:r>
              <a:rPr sz="800" dirty="0">
                <a:solidFill>
                  <a:srgbClr val="FFFFFF">
                    <a:lumMod val="60000"/>
                    <a:lumOff val="40000"/>
                  </a:srgbClr>
                </a:solidFill>
                <a:ea typeface="ＭＳ Ｐゴシック" charset="0"/>
                <a:cs typeface="ＭＳ Ｐゴシック" charset="0"/>
              </a:rPr>
              <a:t>Copyright © </a:t>
            </a:r>
            <a:r>
              <a:rPr sz="800" dirty="0" smtClean="0">
                <a:solidFill>
                  <a:srgbClr val="FFFFFF">
                    <a:lumMod val="60000"/>
                    <a:lumOff val="40000"/>
                  </a:srgbClr>
                </a:solidFill>
                <a:ea typeface="ＭＳ Ｐゴシック" charset="0"/>
                <a:cs typeface="ＭＳ Ｐゴシック" charset="0"/>
              </a:rPr>
              <a:t>201</a:t>
            </a:r>
            <a:r>
              <a:rPr lang="en-US" sz="800" dirty="0" smtClean="0">
                <a:solidFill>
                  <a:srgbClr val="FFFFFF">
                    <a:lumMod val="60000"/>
                    <a:lumOff val="40000"/>
                  </a:srgbClr>
                </a:solidFill>
                <a:ea typeface="ＭＳ Ｐゴシック" charset="0"/>
                <a:cs typeface="ＭＳ Ｐゴシック" charset="0"/>
              </a:rPr>
              <a:t>6</a:t>
            </a:r>
            <a:r>
              <a:rPr sz="800" dirty="0" smtClean="0">
                <a:solidFill>
                  <a:srgbClr val="FFFFFF">
                    <a:lumMod val="60000"/>
                    <a:lumOff val="40000"/>
                  </a:srgbClr>
                </a:solidFill>
                <a:ea typeface="ＭＳ Ｐゴシック" charset="0"/>
                <a:cs typeface="ＭＳ Ｐゴシック" charset="0"/>
              </a:rPr>
              <a:t> </a:t>
            </a:r>
            <a:r>
              <a:rPr sz="800" dirty="0">
                <a:solidFill>
                  <a:srgbClr val="FFFFFF">
                    <a:lumMod val="60000"/>
                    <a:lumOff val="40000"/>
                  </a:srgbClr>
                </a:solidFill>
                <a:ea typeface="ＭＳ Ｐゴシック" charset="0"/>
                <a:cs typeface="ＭＳ Ｐゴシック" charset="0"/>
              </a:rPr>
              <a:t>Oracle and/or its affiliates. All rights reserved.  |</a:t>
            </a:r>
          </a:p>
        </p:txBody>
      </p:sp>
      <p:sp>
        <p:nvSpPr>
          <p:cNvPr id="5" name="Footer Placeholder 4"/>
          <p:cNvSpPr>
            <a:spLocks noGrp="1"/>
          </p:cNvSpPr>
          <p:nvPr>
            <p:ph type="ftr" sz="quarter" idx="11"/>
          </p:nvPr>
        </p:nvSpPr>
        <p:spPr/>
        <p:txBody>
          <a:bodyPr/>
          <a:lstStyle/>
          <a:p>
            <a:r>
              <a:rPr lang="en-US" dirty="0" smtClean="0">
                <a:solidFill>
                  <a:srgbClr val="FFFFFF">
                    <a:lumMod val="60000"/>
                    <a:lumOff val="40000"/>
                  </a:srgbClr>
                </a:solidFill>
              </a:rPr>
              <a:t>Oracle – Internal/Highly Restricted</a:t>
            </a:r>
            <a:endParaRPr dirty="0">
              <a:solidFill>
                <a:srgbClr val="FFFFFF">
                  <a:lumMod val="60000"/>
                  <a:lumOff val="40000"/>
                </a:srgbClr>
              </a:solidFill>
            </a:endParaRPr>
          </a:p>
        </p:txBody>
      </p:sp>
      <p:sp>
        <p:nvSpPr>
          <p:cNvPr id="6" name="Slide Number Placeholder 5"/>
          <p:cNvSpPr>
            <a:spLocks noGrp="1"/>
          </p:cNvSpPr>
          <p:nvPr>
            <p:ph type="sldNum" sz="quarter" idx="12"/>
          </p:nvPr>
        </p:nvSpPr>
        <p:spPr>
          <a:xfrm>
            <a:off x="11276017" y="6934200"/>
            <a:ext cx="381661" cy="182880"/>
          </a:xfrm>
        </p:spPr>
        <p:txBody>
          <a:bodyPr/>
          <a:lstStyle>
            <a:lvl1pPr>
              <a:defRPr>
                <a:solidFill>
                  <a:srgbClr val="BCC0C4"/>
                </a:solidFill>
              </a:defRPr>
            </a:lvl1pPr>
          </a:lstStyle>
          <a:p>
            <a:fld id="{C51EAA63-D034-42AE-91FA-B13B9518C7BE}" type="slidenum">
              <a:rPr/>
              <a:pPr/>
              <a:t>‹#›</a:t>
            </a:fld>
            <a:endParaRPr dirty="0"/>
          </a:p>
        </p:txBody>
      </p:sp>
      <p:sp>
        <p:nvSpPr>
          <p:cNvPr id="12" name="Rectangle 11"/>
          <p:cNvSpPr/>
          <p:nvPr/>
        </p:nvSpPr>
        <p:spPr bwMode="white">
          <a:xfrm>
            <a:off x="9828219" y="0"/>
            <a:ext cx="1828800"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0865" tIns="45434" rIns="90865" bIns="45434" rtlCol="0" anchor="ctr"/>
          <a:lstStyle/>
          <a:p>
            <a:pPr algn="ctr" defTabSz="908926"/>
            <a:endParaRPr sz="1900" dirty="0">
              <a:solidFill>
                <a:srgbClr val="FFFFFF"/>
              </a:solidFill>
            </a:endParaRPr>
          </a:p>
        </p:txBody>
      </p:sp>
      <p:sp>
        <p:nvSpPr>
          <p:cNvPr id="21" name="Text Placeholder 12"/>
          <p:cNvSpPr>
            <a:spLocks noGrp="1"/>
          </p:cNvSpPr>
          <p:nvPr>
            <p:ph type="body" sz="quarter" idx="15" hasCustomPrompt="1"/>
          </p:nvPr>
        </p:nvSpPr>
        <p:spPr>
          <a:xfrm>
            <a:off x="9904413" y="228600"/>
            <a:ext cx="1676401" cy="228600"/>
          </a:xfrm>
        </p:spPr>
        <p:txBody>
          <a:bodyPr anchor="b">
            <a:normAutofit/>
          </a:bodyPr>
          <a:lstStyle>
            <a:lvl1pPr marL="1588" indent="0" algn="ctr">
              <a:spcBef>
                <a:spcPts val="0"/>
              </a:spcBef>
              <a:buFontTx/>
              <a:buNone/>
              <a:defRPr sz="1500" baseline="0">
                <a:solidFill>
                  <a:schemeClr val="bg1"/>
                </a:solidFill>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text</a:t>
            </a:r>
          </a:p>
        </p:txBody>
      </p:sp>
      <p:pic>
        <p:nvPicPr>
          <p:cNvPr id="14" name="Oracle red badge logo" descr="Oracle logo in white on red staging background"/>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bwMode="ltGray">
          <a:xfrm>
            <a:off x="532005" y="6263640"/>
            <a:ext cx="1622861" cy="594360"/>
          </a:xfrm>
          <a:prstGeom prst="rect">
            <a:avLst/>
          </a:prstGeom>
        </p:spPr>
      </p:pic>
      <p:sp>
        <p:nvSpPr>
          <p:cNvPr id="15" name="Rectangle 14"/>
          <p:cNvSpPr/>
          <p:nvPr userDrawn="1"/>
        </p:nvSpPr>
        <p:spPr>
          <a:xfrm>
            <a:off x="9823452" y="5409983"/>
            <a:ext cx="1828800" cy="850392"/>
          </a:xfrm>
          <a:prstGeom prst="rect">
            <a:avLst/>
          </a:prstGeom>
          <a:solidFill>
            <a:schemeClr val="tx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0865" tIns="45434" rIns="90865" bIns="45434" numCol="1" spcCol="0" rtlCol="0" fromWordArt="0" anchor="ctr" anchorCtr="0" forceAA="0" compatLnSpc="1">
            <a:prstTxWarp prst="textNoShape">
              <a:avLst/>
            </a:prstTxWarp>
            <a:noAutofit/>
          </a:bodyPr>
          <a:lstStyle/>
          <a:p>
            <a:pPr algn="ctr" defTabSz="908926">
              <a:lnSpc>
                <a:spcPct val="90000"/>
              </a:lnSpc>
            </a:pPr>
            <a:endParaRPr lang="en-US" sz="1900" dirty="0">
              <a:solidFill>
                <a:srgbClr val="FFFFFF"/>
              </a:solidFill>
            </a:endParaRPr>
          </a:p>
        </p:txBody>
      </p:sp>
    </p:spTree>
    <p:extLst>
      <p:ext uri="{BB962C8B-B14F-4D97-AF65-F5344CB8AC3E}">
        <p14:creationId xmlns:p14="http://schemas.microsoft.com/office/powerpoint/2010/main" val="523331127"/>
      </p:ext>
    </p:extLst>
  </p:cSld>
  <p:clrMapOvr>
    <a:overrideClrMapping bg1="dk1" tx1="lt1" bg2="dk2" tx2="lt2" accent1="accent1" accent2="accent2" accent3="accent3" accent4="accent4" accent5="accent5" accent6="accent6" hlink="hlink" folHlink="folHlink"/>
  </p:clrMapOvr>
  <p:transition spd="med">
    <p:fade/>
  </p:transition>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_Remote Speaker Picture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endParaRPr lang="en-US" dirty="0">
              <a:solidFill>
                <a:srgbClr val="5F5F5F">
                  <a:lumMod val="60000"/>
                  <a:lumOff val="40000"/>
                </a:srgbClr>
              </a:solidFill>
            </a:endParaRPr>
          </a:p>
        </p:txBody>
      </p:sp>
      <p:sp>
        <p:nvSpPr>
          <p:cNvPr id="4" name="Footer Placeholder 3"/>
          <p:cNvSpPr>
            <a:spLocks noGrp="1"/>
          </p:cNvSpPr>
          <p:nvPr>
            <p:ph type="ftr" sz="quarter" idx="11"/>
          </p:nvPr>
        </p:nvSpPr>
        <p:spPr/>
        <p:txBody>
          <a:bodyPr/>
          <a:lstStyle/>
          <a:p>
            <a:r>
              <a:rPr lang="en-US" dirty="0" smtClean="0">
                <a:solidFill>
                  <a:srgbClr val="5F5F5F">
                    <a:lumMod val="60000"/>
                    <a:lumOff val="40000"/>
                  </a:srgbClr>
                </a:solidFill>
              </a:rPr>
              <a:t>Oracle – Internal/Highly Restricted</a:t>
            </a:r>
            <a:endParaRPr lang="en-US" dirty="0">
              <a:solidFill>
                <a:srgbClr val="5F5F5F">
                  <a:lumMod val="60000"/>
                  <a:lumOff val="40000"/>
                </a:srgbClr>
              </a:solidFill>
            </a:endParaRPr>
          </a:p>
        </p:txBody>
      </p:sp>
      <p:sp>
        <p:nvSpPr>
          <p:cNvPr id="5" name="Slide Number Placeholder 4"/>
          <p:cNvSpPr>
            <a:spLocks noGrp="1"/>
          </p:cNvSpPr>
          <p:nvPr>
            <p:ph type="sldNum" sz="quarter" idx="12"/>
          </p:nvPr>
        </p:nvSpPr>
        <p:spPr/>
        <p:txBody>
          <a:bodyPr/>
          <a:lstStyle>
            <a:lvl1pPr>
              <a:defRPr sz="1600"/>
            </a:lvl1pPr>
          </a:lstStyle>
          <a:p>
            <a:fld id="{C51EAA63-D034-42AE-91FA-B13B9518C7BE}" type="slidenum">
              <a:rPr lang="en-US" smtClean="0">
                <a:solidFill>
                  <a:srgbClr val="5F5F5F">
                    <a:lumMod val="60000"/>
                    <a:lumOff val="40000"/>
                  </a:srgbClr>
                </a:solidFill>
              </a:rPr>
              <a:pPr/>
              <a:t>‹#›</a:t>
            </a:fld>
            <a:endParaRPr lang="en-US" dirty="0">
              <a:solidFill>
                <a:srgbClr val="5F5F5F">
                  <a:lumMod val="60000"/>
                  <a:lumOff val="40000"/>
                </a:srgbClr>
              </a:solidFill>
            </a:endParaRPr>
          </a:p>
        </p:txBody>
      </p:sp>
      <p:sp>
        <p:nvSpPr>
          <p:cNvPr id="6" name="Picture Placeholder 2" descr="If presenting remotely, you can insert your photo here"/>
          <p:cNvSpPr>
            <a:spLocks noGrp="1" noChangeAspect="1"/>
          </p:cNvSpPr>
          <p:nvPr>
            <p:ph type="pic" idx="1"/>
          </p:nvPr>
        </p:nvSpPr>
        <p:spPr>
          <a:xfrm>
            <a:off x="2286016" y="1828801"/>
            <a:ext cx="3474720" cy="3841445"/>
          </a:xfrm>
          <a:noFill/>
        </p:spPr>
        <p:txBody>
          <a:bodyPr tIns="102251">
            <a:noAutofit/>
          </a:bodyPr>
          <a:lstStyle>
            <a:lvl1pPr marL="0" indent="0" algn="ctr">
              <a:buNone/>
              <a:defRPr sz="2400"/>
            </a:lvl1pPr>
            <a:lvl2pPr marL="454409" indent="0">
              <a:buNone/>
              <a:defRPr sz="2800"/>
            </a:lvl2pPr>
            <a:lvl3pPr marL="908926" indent="0">
              <a:buNone/>
              <a:defRPr sz="2400"/>
            </a:lvl3pPr>
            <a:lvl4pPr marL="1363411" indent="0">
              <a:buNone/>
              <a:defRPr sz="2000"/>
            </a:lvl4pPr>
            <a:lvl5pPr marL="1817850" indent="0">
              <a:buNone/>
              <a:defRPr sz="2000"/>
            </a:lvl5pPr>
            <a:lvl6pPr marL="2272266" indent="0">
              <a:buNone/>
              <a:defRPr sz="2000"/>
            </a:lvl6pPr>
            <a:lvl7pPr marL="2726772" indent="0">
              <a:buNone/>
              <a:defRPr sz="2000"/>
            </a:lvl7pPr>
            <a:lvl8pPr marL="3181261" indent="0">
              <a:buNone/>
              <a:defRPr sz="2000"/>
            </a:lvl8pPr>
            <a:lvl9pPr marL="3635697" indent="0">
              <a:buNone/>
              <a:defRPr sz="2000"/>
            </a:lvl9pPr>
          </a:lstStyle>
          <a:p>
            <a:r>
              <a:rPr lang="en-US" dirty="0" smtClean="0"/>
              <a:t>Click icon to add picture</a:t>
            </a:r>
            <a:endParaRPr dirty="0"/>
          </a:p>
        </p:txBody>
      </p:sp>
      <p:sp>
        <p:nvSpPr>
          <p:cNvPr id="11" name="Text Placeholder 10"/>
          <p:cNvSpPr>
            <a:spLocks noGrp="1"/>
          </p:cNvSpPr>
          <p:nvPr>
            <p:ph type="body" sz="quarter" idx="14"/>
          </p:nvPr>
        </p:nvSpPr>
        <p:spPr>
          <a:xfrm>
            <a:off x="6035051" y="1828799"/>
            <a:ext cx="5102352" cy="3840480"/>
          </a:xfrm>
        </p:spPr>
        <p:txBody>
          <a:bodyPr anchor="ctr" anchorCtr="0"/>
          <a:lstStyle>
            <a:lvl1pPr>
              <a:spcBef>
                <a:spcPts val="0"/>
              </a:spcBef>
              <a:spcAft>
                <a:spcPts val="800"/>
              </a:spcAft>
              <a:buClr>
                <a:schemeClr val="bg1"/>
              </a:buClr>
              <a:defRPr b="1"/>
            </a:lvl1pPr>
            <a:lvl2pPr marL="227254">
              <a:spcBef>
                <a:spcPts val="0"/>
              </a:spcBef>
              <a:buClr>
                <a:schemeClr val="bg1"/>
              </a:buClr>
              <a:defRPr/>
            </a:lvl2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2208136436"/>
      </p:ext>
    </p:extLst>
  </p:cSld>
  <p:clrMapOvr>
    <a:masterClrMapping/>
  </p:clrMapOvr>
  <p:transition spd="med">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Title-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endParaRPr dirty="0">
              <a:solidFill>
                <a:srgbClr val="5F5F5F">
                  <a:lumMod val="60000"/>
                  <a:lumOff val="40000"/>
                </a:srgbClr>
              </a:solidFill>
            </a:endParaRPr>
          </a:p>
        </p:txBody>
      </p:sp>
      <p:sp>
        <p:nvSpPr>
          <p:cNvPr id="4" name="Footer Placeholder 3"/>
          <p:cNvSpPr>
            <a:spLocks noGrp="1"/>
          </p:cNvSpPr>
          <p:nvPr>
            <p:ph type="ftr" sz="quarter" idx="11"/>
          </p:nvPr>
        </p:nvSpPr>
        <p:spPr/>
        <p:txBody>
          <a:bodyPr/>
          <a:lstStyle/>
          <a:p>
            <a:r>
              <a:rPr lang="en-US" dirty="0" smtClean="0">
                <a:solidFill>
                  <a:srgbClr val="5F5F5F">
                    <a:lumMod val="60000"/>
                    <a:lumOff val="40000"/>
                  </a:srgbClr>
                </a:solidFill>
              </a:rPr>
              <a:t>Oracle – Internal/Highly Restricted</a:t>
            </a:r>
            <a:endParaRPr dirty="0">
              <a:solidFill>
                <a:srgbClr val="5F5F5F">
                  <a:lumMod val="60000"/>
                  <a:lumOff val="40000"/>
                </a:srgbClr>
              </a:solidFill>
            </a:endParaRPr>
          </a:p>
        </p:txBody>
      </p:sp>
      <p:sp>
        <p:nvSpPr>
          <p:cNvPr id="5" name="Slide Number Placeholder 4"/>
          <p:cNvSpPr>
            <a:spLocks noGrp="1"/>
          </p:cNvSpPr>
          <p:nvPr>
            <p:ph type="sldNum" sz="quarter" idx="12"/>
          </p:nvPr>
        </p:nvSpPr>
        <p:spPr/>
        <p:txBody>
          <a:bodyPr/>
          <a:lstStyle>
            <a:lvl1pPr>
              <a:defRPr sz="1600"/>
            </a:lvl1pPr>
          </a:lstStyle>
          <a:p>
            <a:fld id="{C51EAA63-D034-42AE-91FA-B13B9518C7BE}" type="slidenum">
              <a:rPr lang="en-US" smtClean="0">
                <a:solidFill>
                  <a:srgbClr val="5F5F5F">
                    <a:lumMod val="60000"/>
                    <a:lumOff val="40000"/>
                  </a:srgbClr>
                </a:solidFill>
              </a:rPr>
              <a:pPr/>
              <a:t>‹#›</a:t>
            </a:fld>
            <a:endParaRPr lang="en-US" dirty="0">
              <a:solidFill>
                <a:srgbClr val="5F5F5F">
                  <a:lumMod val="60000"/>
                  <a:lumOff val="40000"/>
                </a:srgbClr>
              </a:solidFill>
            </a:endParaRPr>
          </a:p>
        </p:txBody>
      </p:sp>
    </p:spTree>
    <p:extLst>
      <p:ext uri="{BB962C8B-B14F-4D97-AF65-F5344CB8AC3E}">
        <p14:creationId xmlns:p14="http://schemas.microsoft.com/office/powerpoint/2010/main" val="3784052570"/>
      </p:ext>
    </p:extLst>
  </p:cSld>
  <p:clrMapOvr>
    <a:masterClrMapping/>
  </p:clrMapOvr>
  <p:transition spd="med">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_Smartphone and Tablet: Horizontal">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mtClean="0"/>
              <a:t>Click to edit Master title style</a:t>
            </a:r>
            <a:endParaRPr dirty="0"/>
          </a:p>
        </p:txBody>
      </p:sp>
      <p:pic>
        <p:nvPicPr>
          <p:cNvPr id="2" name="Picture 1" descr="Photos, screen captures, graphics can be inserted in a white mobile phone and tablet"/>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3916908" y="1522880"/>
            <a:ext cx="6495365" cy="4567423"/>
          </a:xfrm>
          <a:prstGeom prst="rect">
            <a:avLst/>
          </a:prstGeom>
        </p:spPr>
      </p:pic>
      <p:sp>
        <p:nvSpPr>
          <p:cNvPr id="9" name="Picture Placeholder 2"/>
          <p:cNvSpPr>
            <a:spLocks noGrp="1"/>
          </p:cNvSpPr>
          <p:nvPr>
            <p:ph type="pic" idx="13"/>
          </p:nvPr>
        </p:nvSpPr>
        <p:spPr bwMode="gray">
          <a:xfrm>
            <a:off x="4532320" y="1850231"/>
            <a:ext cx="5246688" cy="3969544"/>
          </a:xfrm>
          <a:solidFill>
            <a:schemeClr val="bg2"/>
          </a:solidFill>
          <a:ln w="12700">
            <a:solidFill>
              <a:schemeClr val="bg2"/>
            </a:solidFill>
          </a:ln>
        </p:spPr>
        <p:txBody>
          <a:bodyPr tIns="102251">
            <a:noAutofit/>
          </a:bodyPr>
          <a:lstStyle>
            <a:lvl1pPr marL="0" indent="0" algn="ctr">
              <a:buNone/>
              <a:defRPr sz="2000"/>
            </a:lvl1pPr>
            <a:lvl2pPr marL="454409" indent="0">
              <a:buNone/>
              <a:defRPr sz="2800"/>
            </a:lvl2pPr>
            <a:lvl3pPr marL="908926" indent="0">
              <a:buNone/>
              <a:defRPr sz="2400"/>
            </a:lvl3pPr>
            <a:lvl4pPr marL="1363411" indent="0">
              <a:buNone/>
              <a:defRPr sz="2000"/>
            </a:lvl4pPr>
            <a:lvl5pPr marL="1817850" indent="0">
              <a:buNone/>
              <a:defRPr sz="2000"/>
            </a:lvl5pPr>
            <a:lvl6pPr marL="2272266" indent="0">
              <a:buNone/>
              <a:defRPr sz="2000"/>
            </a:lvl6pPr>
            <a:lvl7pPr marL="2726772" indent="0">
              <a:buNone/>
              <a:defRPr sz="2000"/>
            </a:lvl7pPr>
            <a:lvl8pPr marL="3181261" indent="0">
              <a:buNone/>
              <a:defRPr sz="2000"/>
            </a:lvl8pPr>
            <a:lvl9pPr marL="3635697" indent="0">
              <a:buNone/>
              <a:defRPr sz="2000"/>
            </a:lvl9pPr>
          </a:lstStyle>
          <a:p>
            <a:r>
              <a:rPr lang="en-US" dirty="0" smtClean="0"/>
              <a:t>Click icon to add picture</a:t>
            </a:r>
            <a:endParaRPr dirty="0"/>
          </a:p>
        </p:txBody>
      </p:sp>
      <p:sp>
        <p:nvSpPr>
          <p:cNvPr id="5" name="Date Placeholder 4"/>
          <p:cNvSpPr>
            <a:spLocks noGrp="1"/>
          </p:cNvSpPr>
          <p:nvPr>
            <p:ph type="dt" sz="half" idx="10"/>
          </p:nvPr>
        </p:nvSpPr>
        <p:spPr/>
        <p:txBody>
          <a:bodyPr/>
          <a:lstStyle/>
          <a:p>
            <a:endParaRPr dirty="0">
              <a:solidFill>
                <a:srgbClr val="5F5F5F">
                  <a:lumMod val="60000"/>
                  <a:lumOff val="40000"/>
                </a:srgbClr>
              </a:solidFill>
            </a:endParaRPr>
          </a:p>
        </p:txBody>
      </p:sp>
      <p:sp>
        <p:nvSpPr>
          <p:cNvPr id="6" name="Footer Placeholder 5"/>
          <p:cNvSpPr>
            <a:spLocks noGrp="1"/>
          </p:cNvSpPr>
          <p:nvPr>
            <p:ph type="ftr" sz="quarter" idx="11"/>
          </p:nvPr>
        </p:nvSpPr>
        <p:spPr/>
        <p:txBody>
          <a:bodyPr/>
          <a:lstStyle/>
          <a:p>
            <a:r>
              <a:rPr lang="en-US" dirty="0" smtClean="0">
                <a:solidFill>
                  <a:srgbClr val="5F5F5F">
                    <a:lumMod val="60000"/>
                    <a:lumOff val="40000"/>
                  </a:srgbClr>
                </a:solidFill>
              </a:rPr>
              <a:t>Oracle – Internal/Highly Restricted</a:t>
            </a:r>
            <a:endParaRPr dirty="0">
              <a:solidFill>
                <a:srgbClr val="5F5F5F">
                  <a:lumMod val="60000"/>
                  <a:lumOff val="40000"/>
                </a:srgbClr>
              </a:solidFill>
            </a:endParaRPr>
          </a:p>
        </p:txBody>
      </p:sp>
      <p:sp>
        <p:nvSpPr>
          <p:cNvPr id="7" name="Slide Number Placeholder 6"/>
          <p:cNvSpPr>
            <a:spLocks noGrp="1"/>
          </p:cNvSpPr>
          <p:nvPr>
            <p:ph type="sldNum" sz="quarter" idx="12"/>
          </p:nvPr>
        </p:nvSpPr>
        <p:spPr/>
        <p:txBody>
          <a:bodyPr/>
          <a:lstStyle>
            <a:lvl1pPr>
              <a:defRPr sz="1600"/>
            </a:lvl1pPr>
          </a:lstStyle>
          <a:p>
            <a:fld id="{C51EAA63-D034-42AE-91FA-B13B9518C7BE}" type="slidenum">
              <a:rPr lang="en-US" smtClean="0">
                <a:solidFill>
                  <a:srgbClr val="5F5F5F">
                    <a:lumMod val="60000"/>
                    <a:lumOff val="40000"/>
                  </a:srgbClr>
                </a:solidFill>
              </a:rPr>
              <a:pPr/>
              <a:t>‹#›</a:t>
            </a:fld>
            <a:endParaRPr lang="en-US" dirty="0">
              <a:solidFill>
                <a:srgbClr val="5F5F5F">
                  <a:lumMod val="60000"/>
                  <a:lumOff val="40000"/>
                </a:srgbClr>
              </a:solidFill>
            </a:endParaRPr>
          </a:p>
        </p:txBody>
      </p:sp>
      <p:pic>
        <p:nvPicPr>
          <p:cNvPr id="12" name="Picture 11" descr="Photos, screen captures, graphics can be inserted in a white mobile phone and tablet"/>
          <p:cNvPicPr>
            <a:picLocks noChangeAspect="1"/>
          </p:cNvPicPr>
          <p:nvPr userDrawn="1"/>
        </p:nvPicPr>
        <p:blipFill rotWithShape="1">
          <a:blip r:embed="rId3" cstate="email">
            <a:extLst>
              <a:ext uri="{28A0092B-C50C-407E-A947-70E740481C1C}">
                <a14:useLocalDpi xmlns:a14="http://schemas.microsoft.com/office/drawing/2010/main" val="0"/>
              </a:ext>
            </a:extLst>
          </a:blip>
          <a:srcRect/>
          <a:stretch/>
        </p:blipFill>
        <p:spPr>
          <a:xfrm>
            <a:off x="1770069" y="1828810"/>
            <a:ext cx="1840875" cy="3887139"/>
          </a:xfrm>
          <a:prstGeom prst="rect">
            <a:avLst/>
          </a:prstGeom>
        </p:spPr>
      </p:pic>
      <p:sp>
        <p:nvSpPr>
          <p:cNvPr id="13" name="Picture Placeholder 2"/>
          <p:cNvSpPr>
            <a:spLocks noGrp="1"/>
          </p:cNvSpPr>
          <p:nvPr>
            <p:ph type="pic" idx="1"/>
          </p:nvPr>
        </p:nvSpPr>
        <p:spPr bwMode="gray">
          <a:xfrm>
            <a:off x="1888695" y="2372664"/>
            <a:ext cx="1618488" cy="2834640"/>
          </a:xfrm>
          <a:solidFill>
            <a:schemeClr val="bg2"/>
          </a:solidFill>
          <a:ln w="12700">
            <a:solidFill>
              <a:schemeClr val="bg2"/>
            </a:solidFill>
          </a:ln>
        </p:spPr>
        <p:txBody>
          <a:bodyPr tIns="102251">
            <a:noAutofit/>
          </a:bodyPr>
          <a:lstStyle>
            <a:lvl1pPr marL="0" indent="0" algn="ctr">
              <a:buNone/>
              <a:defRPr sz="2000"/>
            </a:lvl1pPr>
            <a:lvl2pPr marL="454409" indent="0">
              <a:buNone/>
              <a:defRPr sz="2800"/>
            </a:lvl2pPr>
            <a:lvl3pPr marL="908926" indent="0">
              <a:buNone/>
              <a:defRPr sz="2400"/>
            </a:lvl3pPr>
            <a:lvl4pPr marL="1363411" indent="0">
              <a:buNone/>
              <a:defRPr sz="2000"/>
            </a:lvl4pPr>
            <a:lvl5pPr marL="1817850" indent="0">
              <a:buNone/>
              <a:defRPr sz="2000"/>
            </a:lvl5pPr>
            <a:lvl6pPr marL="2272266" indent="0">
              <a:buNone/>
              <a:defRPr sz="2000"/>
            </a:lvl6pPr>
            <a:lvl7pPr marL="2726772" indent="0">
              <a:buNone/>
              <a:defRPr sz="2000"/>
            </a:lvl7pPr>
            <a:lvl8pPr marL="3181261" indent="0">
              <a:buNone/>
              <a:defRPr sz="2000"/>
            </a:lvl8pPr>
            <a:lvl9pPr marL="3635697" indent="0">
              <a:buNone/>
              <a:defRPr sz="2000"/>
            </a:lvl9pPr>
          </a:lstStyle>
          <a:p>
            <a:r>
              <a:rPr lang="en-US" dirty="0" smtClean="0"/>
              <a:t>Click icon to add picture</a:t>
            </a:r>
            <a:endParaRPr dirty="0"/>
          </a:p>
        </p:txBody>
      </p:sp>
    </p:spTree>
    <p:extLst>
      <p:ext uri="{BB962C8B-B14F-4D97-AF65-F5344CB8AC3E}">
        <p14:creationId xmlns:p14="http://schemas.microsoft.com/office/powerpoint/2010/main" val="3789694241"/>
      </p:ext>
    </p:extLst>
  </p:cSld>
  <p:clrMapOvr>
    <a:masterClrMapping/>
  </p:clrMapOvr>
  <p:transition spd="med">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_Smartphone and Tablet: Vertical">
    <p:spTree>
      <p:nvGrpSpPr>
        <p:cNvPr id="1" name=""/>
        <p:cNvGrpSpPr/>
        <p:nvPr/>
      </p:nvGrpSpPr>
      <p:grpSpPr>
        <a:xfrm>
          <a:off x="0" y="0"/>
          <a:ext cx="0" cy="0"/>
          <a:chOff x="0" y="0"/>
          <a:chExt cx="0" cy="0"/>
        </a:xfrm>
      </p:grpSpPr>
      <p:sp>
        <p:nvSpPr>
          <p:cNvPr id="2" name="Title 1"/>
          <p:cNvSpPr>
            <a:spLocks noGrp="1"/>
          </p:cNvSpPr>
          <p:nvPr>
            <p:ph type="title"/>
          </p:nvPr>
        </p:nvSpPr>
        <p:spPr>
          <a:xfrm>
            <a:off x="531823" y="406400"/>
            <a:ext cx="5852160" cy="889000"/>
          </a:xfrm>
        </p:spPr>
        <p:txBody>
          <a:bodyPr anchor="b">
            <a:noAutofit/>
          </a:bodyPr>
          <a:lstStyle>
            <a:lvl1pPr algn="l">
              <a:defRPr sz="3600" b="0"/>
            </a:lvl1pPr>
          </a:lstStyle>
          <a:p>
            <a:r>
              <a:rPr lang="en-US" smtClean="0"/>
              <a:t>Click to edit Master title style</a:t>
            </a:r>
            <a:endParaRPr dirty="0"/>
          </a:p>
        </p:txBody>
      </p:sp>
      <p:pic>
        <p:nvPicPr>
          <p:cNvPr id="13" name="Picture 12" descr="Photos, screen captures, graphics can be inserted in a white mobile phone and tablet"/>
          <p:cNvPicPr>
            <a:picLocks noChangeAspect="1"/>
          </p:cNvPicPr>
          <p:nvPr/>
        </p:nvPicPr>
        <p:blipFill rotWithShape="1">
          <a:blip r:embed="rId2" cstate="email">
            <a:extLst>
              <a:ext uri="{28A0092B-C50C-407E-A947-70E740481C1C}">
                <a14:useLocalDpi xmlns:a14="http://schemas.microsoft.com/office/drawing/2010/main" val="0"/>
              </a:ext>
            </a:extLst>
          </a:blip>
          <a:srcRect/>
          <a:stretch/>
        </p:blipFill>
        <p:spPr>
          <a:xfrm>
            <a:off x="3960820" y="1905006"/>
            <a:ext cx="1840875" cy="3887139"/>
          </a:xfrm>
          <a:prstGeom prst="rect">
            <a:avLst/>
          </a:prstGeom>
        </p:spPr>
      </p:pic>
      <p:sp>
        <p:nvSpPr>
          <p:cNvPr id="14" name="Picture Placeholder 2"/>
          <p:cNvSpPr>
            <a:spLocks noGrp="1"/>
          </p:cNvSpPr>
          <p:nvPr>
            <p:ph type="pic" idx="1"/>
          </p:nvPr>
        </p:nvSpPr>
        <p:spPr bwMode="gray">
          <a:xfrm>
            <a:off x="4079444" y="2448864"/>
            <a:ext cx="1618488" cy="2834640"/>
          </a:xfrm>
          <a:solidFill>
            <a:schemeClr val="bg2"/>
          </a:solidFill>
          <a:ln w="12700">
            <a:solidFill>
              <a:schemeClr val="bg2"/>
            </a:solidFill>
          </a:ln>
        </p:spPr>
        <p:txBody>
          <a:bodyPr tIns="102251">
            <a:noAutofit/>
          </a:bodyPr>
          <a:lstStyle>
            <a:lvl1pPr marL="0" indent="0" algn="ctr">
              <a:buNone/>
              <a:defRPr sz="2000"/>
            </a:lvl1pPr>
            <a:lvl2pPr marL="454409" indent="0">
              <a:buNone/>
              <a:defRPr sz="2800"/>
            </a:lvl2pPr>
            <a:lvl3pPr marL="908926" indent="0">
              <a:buNone/>
              <a:defRPr sz="2400"/>
            </a:lvl3pPr>
            <a:lvl4pPr marL="1363411" indent="0">
              <a:buNone/>
              <a:defRPr sz="2000"/>
            </a:lvl4pPr>
            <a:lvl5pPr marL="1817850" indent="0">
              <a:buNone/>
              <a:defRPr sz="2000"/>
            </a:lvl5pPr>
            <a:lvl6pPr marL="2272266" indent="0">
              <a:buNone/>
              <a:defRPr sz="2000"/>
            </a:lvl6pPr>
            <a:lvl7pPr marL="2726772" indent="0">
              <a:buNone/>
              <a:defRPr sz="2000"/>
            </a:lvl7pPr>
            <a:lvl8pPr marL="3181261" indent="0">
              <a:buNone/>
              <a:defRPr sz="2000"/>
            </a:lvl8pPr>
            <a:lvl9pPr marL="3635697" indent="0">
              <a:buNone/>
              <a:defRPr sz="2000"/>
            </a:lvl9pPr>
          </a:lstStyle>
          <a:p>
            <a:r>
              <a:rPr lang="en-US" dirty="0" smtClean="0"/>
              <a:t>Click icon to add picture</a:t>
            </a:r>
            <a:endParaRPr dirty="0"/>
          </a:p>
        </p:txBody>
      </p:sp>
      <p:pic>
        <p:nvPicPr>
          <p:cNvPr id="10" name="Picture 9" descr="Photos, screen captures, graphics can be inserted in a white mobile phone and tablet"/>
          <p:cNvPicPr>
            <a:picLocks noChangeAspect="1"/>
          </p:cNvPicPr>
          <p:nvPr/>
        </p:nvPicPr>
        <p:blipFill rotWithShape="1">
          <a:blip r:embed="rId3" cstate="email">
            <a:extLst>
              <a:ext uri="{28A0092B-C50C-407E-A947-70E740481C1C}">
                <a14:useLocalDpi xmlns:a14="http://schemas.microsoft.com/office/drawing/2010/main" val="0"/>
              </a:ext>
            </a:extLst>
          </a:blip>
          <a:srcRect r="7518"/>
          <a:stretch/>
        </p:blipFill>
        <p:spPr>
          <a:xfrm rot="5400000">
            <a:off x="5748572" y="1113567"/>
            <a:ext cx="6007047" cy="4567424"/>
          </a:xfrm>
          <a:prstGeom prst="rect">
            <a:avLst/>
          </a:prstGeom>
        </p:spPr>
      </p:pic>
      <p:sp>
        <p:nvSpPr>
          <p:cNvPr id="9" name="Picture Placeholder 2"/>
          <p:cNvSpPr>
            <a:spLocks noGrp="1"/>
          </p:cNvSpPr>
          <p:nvPr>
            <p:ph type="pic" idx="13"/>
          </p:nvPr>
        </p:nvSpPr>
        <p:spPr bwMode="gray">
          <a:xfrm>
            <a:off x="6747869" y="1013147"/>
            <a:ext cx="3962137" cy="5252348"/>
          </a:xfrm>
          <a:solidFill>
            <a:schemeClr val="bg2"/>
          </a:solidFill>
          <a:ln w="12700">
            <a:solidFill>
              <a:schemeClr val="bg2"/>
            </a:solidFill>
          </a:ln>
        </p:spPr>
        <p:txBody>
          <a:bodyPr tIns="102251">
            <a:noAutofit/>
          </a:bodyPr>
          <a:lstStyle>
            <a:lvl1pPr marL="0" indent="0" algn="ctr">
              <a:buNone/>
              <a:defRPr sz="2000"/>
            </a:lvl1pPr>
            <a:lvl2pPr marL="454409" indent="0">
              <a:buNone/>
              <a:defRPr sz="2800"/>
            </a:lvl2pPr>
            <a:lvl3pPr marL="908926" indent="0">
              <a:buNone/>
              <a:defRPr sz="2400"/>
            </a:lvl3pPr>
            <a:lvl4pPr marL="1363411" indent="0">
              <a:buNone/>
              <a:defRPr sz="2000"/>
            </a:lvl4pPr>
            <a:lvl5pPr marL="1817850" indent="0">
              <a:buNone/>
              <a:defRPr sz="2000"/>
            </a:lvl5pPr>
            <a:lvl6pPr marL="2272266" indent="0">
              <a:buNone/>
              <a:defRPr sz="2000"/>
            </a:lvl6pPr>
            <a:lvl7pPr marL="2726772" indent="0">
              <a:buNone/>
              <a:defRPr sz="2000"/>
            </a:lvl7pPr>
            <a:lvl8pPr marL="3181261" indent="0">
              <a:buNone/>
              <a:defRPr sz="2000"/>
            </a:lvl8pPr>
            <a:lvl9pPr marL="3635697" indent="0">
              <a:buNone/>
              <a:defRPr sz="2000"/>
            </a:lvl9pPr>
          </a:lstStyle>
          <a:p>
            <a:r>
              <a:rPr lang="en-US" dirty="0" smtClean="0"/>
              <a:t>Click icon to add picture</a:t>
            </a:r>
            <a:endParaRPr dirty="0"/>
          </a:p>
        </p:txBody>
      </p:sp>
      <p:sp>
        <p:nvSpPr>
          <p:cNvPr id="5" name="Date Placeholder 4"/>
          <p:cNvSpPr>
            <a:spLocks noGrp="1"/>
          </p:cNvSpPr>
          <p:nvPr>
            <p:ph type="dt" sz="half" idx="10"/>
          </p:nvPr>
        </p:nvSpPr>
        <p:spPr/>
        <p:txBody>
          <a:bodyPr/>
          <a:lstStyle/>
          <a:p>
            <a:endParaRPr dirty="0">
              <a:solidFill>
                <a:srgbClr val="5F5F5F">
                  <a:lumMod val="60000"/>
                  <a:lumOff val="40000"/>
                </a:srgbClr>
              </a:solidFill>
            </a:endParaRPr>
          </a:p>
        </p:txBody>
      </p:sp>
      <p:sp>
        <p:nvSpPr>
          <p:cNvPr id="6" name="Footer Placeholder 5"/>
          <p:cNvSpPr>
            <a:spLocks noGrp="1"/>
          </p:cNvSpPr>
          <p:nvPr>
            <p:ph type="ftr" sz="quarter" idx="11"/>
          </p:nvPr>
        </p:nvSpPr>
        <p:spPr/>
        <p:txBody>
          <a:bodyPr/>
          <a:lstStyle/>
          <a:p>
            <a:r>
              <a:rPr lang="en-US" dirty="0" smtClean="0">
                <a:solidFill>
                  <a:srgbClr val="5F5F5F">
                    <a:lumMod val="60000"/>
                    <a:lumOff val="40000"/>
                  </a:srgbClr>
                </a:solidFill>
              </a:rPr>
              <a:t>Oracle – Internal/Highly Restricted</a:t>
            </a:r>
            <a:endParaRPr dirty="0">
              <a:solidFill>
                <a:srgbClr val="5F5F5F">
                  <a:lumMod val="60000"/>
                  <a:lumOff val="40000"/>
                </a:srgbClr>
              </a:solidFill>
            </a:endParaRPr>
          </a:p>
        </p:txBody>
      </p:sp>
      <p:sp>
        <p:nvSpPr>
          <p:cNvPr id="7" name="Slide Number Placeholder 6"/>
          <p:cNvSpPr>
            <a:spLocks noGrp="1"/>
          </p:cNvSpPr>
          <p:nvPr>
            <p:ph type="sldNum" sz="quarter" idx="12"/>
          </p:nvPr>
        </p:nvSpPr>
        <p:spPr/>
        <p:txBody>
          <a:bodyPr/>
          <a:lstStyle>
            <a:lvl1pPr>
              <a:defRPr sz="1600"/>
            </a:lvl1pPr>
          </a:lstStyle>
          <a:p>
            <a:fld id="{C51EAA63-D034-42AE-91FA-B13B9518C7BE}" type="slidenum">
              <a:rPr lang="en-US" smtClean="0">
                <a:solidFill>
                  <a:srgbClr val="5F5F5F">
                    <a:lumMod val="60000"/>
                    <a:lumOff val="40000"/>
                  </a:srgbClr>
                </a:solidFill>
              </a:rPr>
              <a:pPr/>
              <a:t>‹#›</a:t>
            </a:fld>
            <a:endParaRPr lang="en-US" dirty="0">
              <a:solidFill>
                <a:srgbClr val="5F5F5F">
                  <a:lumMod val="60000"/>
                  <a:lumOff val="40000"/>
                </a:srgbClr>
              </a:solidFill>
            </a:endParaRPr>
          </a:p>
        </p:txBody>
      </p:sp>
    </p:spTree>
    <p:extLst>
      <p:ext uri="{BB962C8B-B14F-4D97-AF65-F5344CB8AC3E}">
        <p14:creationId xmlns:p14="http://schemas.microsoft.com/office/powerpoint/2010/main" val="1521094266"/>
      </p:ext>
    </p:extLst>
  </p:cSld>
  <p:clrMapOvr>
    <a:masterClrMapping/>
  </p:clrMapOvr>
  <p:transition spd="med">
    <p:fade/>
  </p:transition>
  <p:timing>
    <p:tnLst>
      <p:par>
        <p:cTn id="1" dur="indefinite" restart="never" nodeType="tmRoot"/>
      </p:par>
    </p:tnLst>
  </p:timing>
  <p:extLst mod="1">
    <p:ext uri="{DCECCB84-F9BA-43D5-87BE-67443E8EF086}">
      <p15:sldGuideLst xmlns:p15="http://schemas.microsoft.com/office/powerpoint/2012/main" xmlns="">
        <p15:guide id="1" orient="horz" pos="2160">
          <p15:clr>
            <a:srgbClr val="FBAE40"/>
          </p15:clr>
        </p15:guide>
        <p15:guide id="2" pos="3839">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_Android Smartphone and Tablet: Horizontal">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mtClean="0"/>
              <a:t>Click to edit Master title style</a:t>
            </a:r>
            <a:endParaRPr dirty="0"/>
          </a:p>
        </p:txBody>
      </p:sp>
      <p:sp>
        <p:nvSpPr>
          <p:cNvPr id="5" name="Date Placeholder 4"/>
          <p:cNvSpPr>
            <a:spLocks noGrp="1"/>
          </p:cNvSpPr>
          <p:nvPr>
            <p:ph type="dt" sz="half" idx="10"/>
          </p:nvPr>
        </p:nvSpPr>
        <p:spPr/>
        <p:txBody>
          <a:bodyPr/>
          <a:lstStyle/>
          <a:p>
            <a:endParaRPr dirty="0">
              <a:solidFill>
                <a:srgbClr val="5F5F5F">
                  <a:lumMod val="60000"/>
                  <a:lumOff val="40000"/>
                </a:srgbClr>
              </a:solidFill>
            </a:endParaRPr>
          </a:p>
        </p:txBody>
      </p:sp>
      <p:sp>
        <p:nvSpPr>
          <p:cNvPr id="6" name="Footer Placeholder 5"/>
          <p:cNvSpPr>
            <a:spLocks noGrp="1"/>
          </p:cNvSpPr>
          <p:nvPr>
            <p:ph type="ftr" sz="quarter" idx="11"/>
          </p:nvPr>
        </p:nvSpPr>
        <p:spPr/>
        <p:txBody>
          <a:bodyPr/>
          <a:lstStyle/>
          <a:p>
            <a:r>
              <a:rPr lang="en-US" dirty="0" smtClean="0">
                <a:solidFill>
                  <a:srgbClr val="5F5F5F">
                    <a:lumMod val="60000"/>
                    <a:lumOff val="40000"/>
                  </a:srgbClr>
                </a:solidFill>
              </a:rPr>
              <a:t>Oracle – Internal/Highly Restricted</a:t>
            </a:r>
            <a:endParaRPr dirty="0">
              <a:solidFill>
                <a:srgbClr val="5F5F5F">
                  <a:lumMod val="60000"/>
                  <a:lumOff val="40000"/>
                </a:srgbClr>
              </a:solidFill>
            </a:endParaRPr>
          </a:p>
        </p:txBody>
      </p:sp>
      <p:sp>
        <p:nvSpPr>
          <p:cNvPr id="7" name="Slide Number Placeholder 6"/>
          <p:cNvSpPr>
            <a:spLocks noGrp="1"/>
          </p:cNvSpPr>
          <p:nvPr>
            <p:ph type="sldNum" sz="quarter" idx="12"/>
          </p:nvPr>
        </p:nvSpPr>
        <p:spPr/>
        <p:txBody>
          <a:bodyPr/>
          <a:lstStyle>
            <a:lvl1pPr>
              <a:defRPr sz="1600"/>
            </a:lvl1pPr>
          </a:lstStyle>
          <a:p>
            <a:fld id="{C51EAA63-D034-42AE-91FA-B13B9518C7BE}" type="slidenum">
              <a:rPr lang="en-US" smtClean="0">
                <a:solidFill>
                  <a:srgbClr val="5F5F5F">
                    <a:lumMod val="60000"/>
                    <a:lumOff val="40000"/>
                  </a:srgbClr>
                </a:solidFill>
              </a:rPr>
              <a:pPr/>
              <a:t>‹#›</a:t>
            </a:fld>
            <a:endParaRPr lang="en-US" dirty="0">
              <a:solidFill>
                <a:srgbClr val="5F5F5F">
                  <a:lumMod val="60000"/>
                  <a:lumOff val="40000"/>
                </a:srgbClr>
              </a:solidFill>
            </a:endParaRPr>
          </a:p>
        </p:txBody>
      </p:sp>
      <p:pic>
        <p:nvPicPr>
          <p:cNvPr id="14" name="Picture 13"/>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4257676" y="1584169"/>
            <a:ext cx="5829300" cy="4109595"/>
          </a:xfrm>
          <a:prstGeom prst="rect">
            <a:avLst/>
          </a:prstGeom>
        </p:spPr>
      </p:pic>
      <p:sp>
        <p:nvSpPr>
          <p:cNvPr id="16" name="Picture Placeholder 2"/>
          <p:cNvSpPr>
            <a:spLocks noGrp="1"/>
          </p:cNvSpPr>
          <p:nvPr>
            <p:ph type="pic" idx="13"/>
          </p:nvPr>
        </p:nvSpPr>
        <p:spPr bwMode="gray">
          <a:xfrm>
            <a:off x="4532320" y="1971679"/>
            <a:ext cx="5246688" cy="3324225"/>
          </a:xfrm>
          <a:solidFill>
            <a:schemeClr val="bg2"/>
          </a:solidFill>
          <a:ln w="12700">
            <a:solidFill>
              <a:schemeClr val="bg2"/>
            </a:solidFill>
          </a:ln>
        </p:spPr>
        <p:txBody>
          <a:bodyPr tIns="102251">
            <a:noAutofit/>
          </a:bodyPr>
          <a:lstStyle>
            <a:lvl1pPr marL="0" indent="0" algn="ctr">
              <a:buNone/>
              <a:defRPr sz="2000"/>
            </a:lvl1pPr>
            <a:lvl2pPr marL="454409" indent="0">
              <a:buNone/>
              <a:defRPr sz="2800"/>
            </a:lvl2pPr>
            <a:lvl3pPr marL="908926" indent="0">
              <a:buNone/>
              <a:defRPr sz="2400"/>
            </a:lvl3pPr>
            <a:lvl4pPr marL="1363411" indent="0">
              <a:buNone/>
              <a:defRPr sz="2000"/>
            </a:lvl4pPr>
            <a:lvl5pPr marL="1817850" indent="0">
              <a:buNone/>
              <a:defRPr sz="2000"/>
            </a:lvl5pPr>
            <a:lvl6pPr marL="2272266" indent="0">
              <a:buNone/>
              <a:defRPr sz="2000"/>
            </a:lvl6pPr>
            <a:lvl7pPr marL="2726772" indent="0">
              <a:buNone/>
              <a:defRPr sz="2000"/>
            </a:lvl7pPr>
            <a:lvl8pPr marL="3181261" indent="0">
              <a:buNone/>
              <a:defRPr sz="2000"/>
            </a:lvl8pPr>
            <a:lvl9pPr marL="3635697" indent="0">
              <a:buNone/>
              <a:defRPr sz="2000"/>
            </a:lvl9pPr>
          </a:lstStyle>
          <a:p>
            <a:r>
              <a:rPr lang="en-US" dirty="0" smtClean="0"/>
              <a:t>Click icon to add picture</a:t>
            </a:r>
            <a:endParaRPr dirty="0"/>
          </a:p>
        </p:txBody>
      </p:sp>
      <p:pic>
        <p:nvPicPr>
          <p:cNvPr id="8" name="Picture 7"/>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761490" y="1981200"/>
            <a:ext cx="1877251" cy="3634952"/>
          </a:xfrm>
          <a:prstGeom prst="rect">
            <a:avLst/>
          </a:prstGeom>
        </p:spPr>
      </p:pic>
      <p:sp>
        <p:nvSpPr>
          <p:cNvPr id="18" name="Picture Placeholder 2"/>
          <p:cNvSpPr>
            <a:spLocks noGrp="1"/>
          </p:cNvSpPr>
          <p:nvPr>
            <p:ph type="pic" idx="1"/>
          </p:nvPr>
        </p:nvSpPr>
        <p:spPr bwMode="gray">
          <a:xfrm>
            <a:off x="1885147" y="2363147"/>
            <a:ext cx="1631568" cy="2894661"/>
          </a:xfrm>
          <a:solidFill>
            <a:schemeClr val="bg2"/>
          </a:solidFill>
          <a:ln w="12700">
            <a:solidFill>
              <a:schemeClr val="bg2"/>
            </a:solidFill>
          </a:ln>
        </p:spPr>
        <p:txBody>
          <a:bodyPr tIns="102251">
            <a:noAutofit/>
          </a:bodyPr>
          <a:lstStyle>
            <a:lvl1pPr marL="0" indent="0" algn="ctr">
              <a:buNone/>
              <a:defRPr sz="2000"/>
            </a:lvl1pPr>
            <a:lvl2pPr marL="454409" indent="0">
              <a:buNone/>
              <a:defRPr sz="2800"/>
            </a:lvl2pPr>
            <a:lvl3pPr marL="908926" indent="0">
              <a:buNone/>
              <a:defRPr sz="2400"/>
            </a:lvl3pPr>
            <a:lvl4pPr marL="1363411" indent="0">
              <a:buNone/>
              <a:defRPr sz="2000"/>
            </a:lvl4pPr>
            <a:lvl5pPr marL="1817850" indent="0">
              <a:buNone/>
              <a:defRPr sz="2000"/>
            </a:lvl5pPr>
            <a:lvl6pPr marL="2272266" indent="0">
              <a:buNone/>
              <a:defRPr sz="2000"/>
            </a:lvl6pPr>
            <a:lvl7pPr marL="2726772" indent="0">
              <a:buNone/>
              <a:defRPr sz="2000"/>
            </a:lvl7pPr>
            <a:lvl8pPr marL="3181261" indent="0">
              <a:buNone/>
              <a:defRPr sz="2000"/>
            </a:lvl8pPr>
            <a:lvl9pPr marL="3635697" indent="0">
              <a:buNone/>
              <a:defRPr sz="2000"/>
            </a:lvl9pPr>
          </a:lstStyle>
          <a:p>
            <a:r>
              <a:rPr lang="en-US" dirty="0" smtClean="0"/>
              <a:t>Click icon to add picture</a:t>
            </a:r>
            <a:endParaRPr dirty="0"/>
          </a:p>
        </p:txBody>
      </p:sp>
    </p:spTree>
    <p:extLst>
      <p:ext uri="{BB962C8B-B14F-4D97-AF65-F5344CB8AC3E}">
        <p14:creationId xmlns:p14="http://schemas.microsoft.com/office/powerpoint/2010/main" val="2730479211"/>
      </p:ext>
    </p:extLst>
  </p:cSld>
  <p:clrMapOvr>
    <a:masterClrMapping/>
  </p:clrMapOvr>
  <p:transition spd="med">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_Android Smartphone and Tablet: Vertical">
    <p:spTree>
      <p:nvGrpSpPr>
        <p:cNvPr id="1" name=""/>
        <p:cNvGrpSpPr/>
        <p:nvPr/>
      </p:nvGrpSpPr>
      <p:grpSpPr>
        <a:xfrm>
          <a:off x="0" y="0"/>
          <a:ext cx="0" cy="0"/>
          <a:chOff x="0" y="0"/>
          <a:chExt cx="0" cy="0"/>
        </a:xfrm>
      </p:grpSpPr>
      <p:sp>
        <p:nvSpPr>
          <p:cNvPr id="2" name="Title 1"/>
          <p:cNvSpPr>
            <a:spLocks noGrp="1"/>
          </p:cNvSpPr>
          <p:nvPr>
            <p:ph type="title"/>
          </p:nvPr>
        </p:nvSpPr>
        <p:spPr>
          <a:xfrm>
            <a:off x="531814" y="406400"/>
            <a:ext cx="5852160" cy="889000"/>
          </a:xfrm>
        </p:spPr>
        <p:txBody>
          <a:bodyPr anchor="b">
            <a:noAutofit/>
          </a:bodyPr>
          <a:lstStyle>
            <a:lvl1pPr algn="l">
              <a:defRPr sz="3600" b="0"/>
            </a:lvl1pPr>
          </a:lstStyle>
          <a:p>
            <a:r>
              <a:rPr lang="en-US" smtClean="0"/>
              <a:t>Click to edit Master title style</a:t>
            </a:r>
            <a:endParaRPr dirty="0"/>
          </a:p>
        </p:txBody>
      </p:sp>
      <p:sp>
        <p:nvSpPr>
          <p:cNvPr id="5" name="Date Placeholder 4"/>
          <p:cNvSpPr>
            <a:spLocks noGrp="1"/>
          </p:cNvSpPr>
          <p:nvPr>
            <p:ph type="dt" sz="half" idx="10"/>
          </p:nvPr>
        </p:nvSpPr>
        <p:spPr/>
        <p:txBody>
          <a:bodyPr/>
          <a:lstStyle/>
          <a:p>
            <a:endParaRPr dirty="0">
              <a:solidFill>
                <a:srgbClr val="5F5F5F">
                  <a:lumMod val="60000"/>
                  <a:lumOff val="40000"/>
                </a:srgbClr>
              </a:solidFill>
            </a:endParaRPr>
          </a:p>
        </p:txBody>
      </p:sp>
      <p:sp>
        <p:nvSpPr>
          <p:cNvPr id="6" name="Footer Placeholder 5"/>
          <p:cNvSpPr>
            <a:spLocks noGrp="1"/>
          </p:cNvSpPr>
          <p:nvPr>
            <p:ph type="ftr" sz="quarter" idx="11"/>
          </p:nvPr>
        </p:nvSpPr>
        <p:spPr/>
        <p:txBody>
          <a:bodyPr/>
          <a:lstStyle/>
          <a:p>
            <a:r>
              <a:rPr lang="en-US" dirty="0" smtClean="0">
                <a:solidFill>
                  <a:srgbClr val="5F5F5F">
                    <a:lumMod val="60000"/>
                    <a:lumOff val="40000"/>
                  </a:srgbClr>
                </a:solidFill>
              </a:rPr>
              <a:t>Oracle – Internal/Highly Restricted</a:t>
            </a:r>
            <a:endParaRPr dirty="0">
              <a:solidFill>
                <a:srgbClr val="5F5F5F">
                  <a:lumMod val="60000"/>
                  <a:lumOff val="40000"/>
                </a:srgbClr>
              </a:solidFill>
            </a:endParaRPr>
          </a:p>
        </p:txBody>
      </p:sp>
      <p:sp>
        <p:nvSpPr>
          <p:cNvPr id="7" name="Slide Number Placeholder 6"/>
          <p:cNvSpPr>
            <a:spLocks noGrp="1"/>
          </p:cNvSpPr>
          <p:nvPr>
            <p:ph type="sldNum" sz="quarter" idx="12"/>
          </p:nvPr>
        </p:nvSpPr>
        <p:spPr/>
        <p:txBody>
          <a:bodyPr/>
          <a:lstStyle>
            <a:lvl1pPr>
              <a:defRPr sz="1600"/>
            </a:lvl1pPr>
          </a:lstStyle>
          <a:p>
            <a:fld id="{C51EAA63-D034-42AE-91FA-B13B9518C7BE}" type="slidenum">
              <a:rPr lang="en-US" smtClean="0">
                <a:solidFill>
                  <a:srgbClr val="5F5F5F">
                    <a:lumMod val="60000"/>
                    <a:lumOff val="40000"/>
                  </a:srgbClr>
                </a:solidFill>
              </a:rPr>
              <a:pPr/>
              <a:t>‹#›</a:t>
            </a:fld>
            <a:endParaRPr lang="en-US" dirty="0">
              <a:solidFill>
                <a:srgbClr val="5F5F5F">
                  <a:lumMod val="60000"/>
                  <a:lumOff val="40000"/>
                </a:srgbClr>
              </a:solidFill>
            </a:endParaRPr>
          </a:p>
        </p:txBody>
      </p:sp>
      <p:pic>
        <p:nvPicPr>
          <p:cNvPr id="13" name="Picture 12"/>
          <p:cNvPicPr>
            <a:picLocks noChangeAspect="1"/>
          </p:cNvPicPr>
          <p:nvPr userDrawn="1"/>
        </p:nvPicPr>
        <p:blipFill rotWithShape="1">
          <a:blip r:embed="rId2" cstate="email">
            <a:extLst>
              <a:ext uri="{28A0092B-C50C-407E-A947-70E740481C1C}">
                <a14:useLocalDpi xmlns:a14="http://schemas.microsoft.com/office/drawing/2010/main" val="0"/>
              </a:ext>
            </a:extLst>
          </a:blip>
          <a:srcRect r="3674"/>
          <a:stretch/>
        </p:blipFill>
        <p:spPr>
          <a:xfrm rot="5400000">
            <a:off x="5794463" y="1258786"/>
            <a:ext cx="5935471" cy="4345393"/>
          </a:xfrm>
          <a:prstGeom prst="rect">
            <a:avLst/>
          </a:prstGeom>
        </p:spPr>
      </p:pic>
      <p:sp>
        <p:nvSpPr>
          <p:cNvPr id="11" name="Picture Placeholder 2"/>
          <p:cNvSpPr>
            <a:spLocks noGrp="1"/>
          </p:cNvSpPr>
          <p:nvPr>
            <p:ph type="pic" idx="13"/>
          </p:nvPr>
        </p:nvSpPr>
        <p:spPr bwMode="gray">
          <a:xfrm>
            <a:off x="7020121" y="771563"/>
            <a:ext cx="3486149" cy="5534025"/>
          </a:xfrm>
          <a:solidFill>
            <a:schemeClr val="bg2"/>
          </a:solidFill>
          <a:ln w="12700">
            <a:solidFill>
              <a:schemeClr val="bg2"/>
            </a:solidFill>
          </a:ln>
        </p:spPr>
        <p:txBody>
          <a:bodyPr tIns="102251">
            <a:noAutofit/>
          </a:bodyPr>
          <a:lstStyle>
            <a:lvl1pPr marL="0" indent="0" algn="ctr">
              <a:buNone/>
              <a:defRPr sz="2000"/>
            </a:lvl1pPr>
            <a:lvl2pPr marL="454409" indent="0">
              <a:buNone/>
              <a:defRPr sz="2800"/>
            </a:lvl2pPr>
            <a:lvl3pPr marL="908926" indent="0">
              <a:buNone/>
              <a:defRPr sz="2400"/>
            </a:lvl3pPr>
            <a:lvl4pPr marL="1363411" indent="0">
              <a:buNone/>
              <a:defRPr sz="2000"/>
            </a:lvl4pPr>
            <a:lvl5pPr marL="1817850" indent="0">
              <a:buNone/>
              <a:defRPr sz="2000"/>
            </a:lvl5pPr>
            <a:lvl6pPr marL="2272266" indent="0">
              <a:buNone/>
              <a:defRPr sz="2000"/>
            </a:lvl6pPr>
            <a:lvl7pPr marL="2726772" indent="0">
              <a:buNone/>
              <a:defRPr sz="2000"/>
            </a:lvl7pPr>
            <a:lvl8pPr marL="3181261" indent="0">
              <a:buNone/>
              <a:defRPr sz="2000"/>
            </a:lvl8pPr>
            <a:lvl9pPr marL="3635697" indent="0">
              <a:buNone/>
              <a:defRPr sz="2000"/>
            </a:lvl9pPr>
          </a:lstStyle>
          <a:p>
            <a:r>
              <a:rPr lang="en-US" dirty="0" smtClean="0"/>
              <a:t>Click icon to add picture</a:t>
            </a:r>
            <a:endParaRPr dirty="0"/>
          </a:p>
        </p:txBody>
      </p:sp>
      <p:pic>
        <p:nvPicPr>
          <p:cNvPr id="17" name="Picture 16"/>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3961766" y="2019300"/>
            <a:ext cx="1877251" cy="3634952"/>
          </a:xfrm>
          <a:prstGeom prst="rect">
            <a:avLst/>
          </a:prstGeom>
        </p:spPr>
      </p:pic>
      <p:sp>
        <p:nvSpPr>
          <p:cNvPr id="18" name="Picture Placeholder 2"/>
          <p:cNvSpPr>
            <a:spLocks noGrp="1"/>
          </p:cNvSpPr>
          <p:nvPr>
            <p:ph type="pic" idx="14"/>
          </p:nvPr>
        </p:nvSpPr>
        <p:spPr bwMode="gray">
          <a:xfrm>
            <a:off x="4088969" y="2401245"/>
            <a:ext cx="1618488" cy="2894661"/>
          </a:xfrm>
          <a:solidFill>
            <a:schemeClr val="bg2"/>
          </a:solidFill>
          <a:ln w="12700">
            <a:solidFill>
              <a:schemeClr val="bg2"/>
            </a:solidFill>
          </a:ln>
        </p:spPr>
        <p:txBody>
          <a:bodyPr tIns="102251">
            <a:noAutofit/>
          </a:bodyPr>
          <a:lstStyle>
            <a:lvl1pPr marL="0" indent="0" algn="ctr">
              <a:buNone/>
              <a:defRPr sz="2000"/>
            </a:lvl1pPr>
            <a:lvl2pPr marL="454409" indent="0">
              <a:buNone/>
              <a:defRPr sz="2800"/>
            </a:lvl2pPr>
            <a:lvl3pPr marL="908926" indent="0">
              <a:buNone/>
              <a:defRPr sz="2400"/>
            </a:lvl3pPr>
            <a:lvl4pPr marL="1363411" indent="0">
              <a:buNone/>
              <a:defRPr sz="2000"/>
            </a:lvl4pPr>
            <a:lvl5pPr marL="1817850" indent="0">
              <a:buNone/>
              <a:defRPr sz="2000"/>
            </a:lvl5pPr>
            <a:lvl6pPr marL="2272266" indent="0">
              <a:buNone/>
              <a:defRPr sz="2000"/>
            </a:lvl6pPr>
            <a:lvl7pPr marL="2726772" indent="0">
              <a:buNone/>
              <a:defRPr sz="2000"/>
            </a:lvl7pPr>
            <a:lvl8pPr marL="3181261" indent="0">
              <a:buNone/>
              <a:defRPr sz="2000"/>
            </a:lvl8pPr>
            <a:lvl9pPr marL="3635697" indent="0">
              <a:buNone/>
              <a:defRPr sz="2000"/>
            </a:lvl9pPr>
          </a:lstStyle>
          <a:p>
            <a:r>
              <a:rPr lang="en-US" dirty="0" smtClean="0"/>
              <a:t>Click icon to add picture</a:t>
            </a:r>
            <a:endParaRPr dirty="0"/>
          </a:p>
        </p:txBody>
      </p:sp>
    </p:spTree>
    <p:extLst>
      <p:ext uri="{BB962C8B-B14F-4D97-AF65-F5344CB8AC3E}">
        <p14:creationId xmlns:p14="http://schemas.microsoft.com/office/powerpoint/2010/main" val="2517621189"/>
      </p:ext>
    </p:extLst>
  </p:cSld>
  <p:clrMapOvr>
    <a:masterClrMapping/>
  </p:clrMapOvr>
  <p:transition spd="med">
    <p:fade/>
  </p:transition>
  <p:timing>
    <p:tnLst>
      <p:par>
        <p:cTn id="1" dur="indefinite" restart="never" nodeType="tmRoot"/>
      </p:par>
    </p:tnLst>
  </p:timing>
  <p:extLst mod="1">
    <p:ext uri="{DCECCB84-F9BA-43D5-87BE-67443E8EF086}">
      <p15:sldGuideLst xmlns:p15="http://schemas.microsoft.com/office/powerpoint/2012/main" xmlns="">
        <p15:guide id="1" orient="horz" pos="2160">
          <p15:clr>
            <a:srgbClr val="FBAE40"/>
          </p15:clr>
        </p15:guide>
        <p15:guide id="2" pos="3839">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12_Title-Only">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81" y="-1"/>
            <a:ext cx="12215953" cy="6885481"/>
          </a:xfrm>
          <a:prstGeom prst="rect">
            <a:avLst/>
          </a:prstGeom>
        </p:spPr>
      </p:pic>
      <p:sp>
        <p:nvSpPr>
          <p:cNvPr id="3" name="Date Placeholder 2"/>
          <p:cNvSpPr>
            <a:spLocks noGrp="1"/>
          </p:cNvSpPr>
          <p:nvPr>
            <p:ph type="dt" sz="half" idx="10"/>
          </p:nvPr>
        </p:nvSpPr>
        <p:spPr/>
        <p:txBody>
          <a:bodyPr/>
          <a:lstStyle>
            <a:lvl1pPr>
              <a:defRPr>
                <a:solidFill>
                  <a:srgbClr val="FFFFFF"/>
                </a:solidFill>
              </a:defRPr>
            </a:lvl1pPr>
          </a:lstStyle>
          <a:p>
            <a:endParaRPr lang="en-US" dirty="0">
              <a:latin typeface="Calibri"/>
            </a:endParaRPr>
          </a:p>
        </p:txBody>
      </p:sp>
      <p:sp>
        <p:nvSpPr>
          <p:cNvPr id="4" name="Footer Placeholder 3"/>
          <p:cNvSpPr>
            <a:spLocks noGrp="1"/>
          </p:cNvSpPr>
          <p:nvPr>
            <p:ph type="ftr" sz="quarter" idx="11"/>
          </p:nvPr>
        </p:nvSpPr>
        <p:spPr/>
        <p:txBody>
          <a:bodyPr/>
          <a:lstStyle>
            <a:lvl1pPr>
              <a:defRPr>
                <a:solidFill>
                  <a:srgbClr val="FFFFFF"/>
                </a:solidFill>
              </a:defRPr>
            </a:lvl1pPr>
          </a:lstStyle>
          <a:p>
            <a:r>
              <a:rPr lang="en-US" dirty="0" smtClean="0"/>
              <a:t>Oracle – Internal/Highly Restricted</a:t>
            </a:r>
            <a:endParaRPr lang="en-US" dirty="0"/>
          </a:p>
        </p:txBody>
      </p:sp>
      <p:sp>
        <p:nvSpPr>
          <p:cNvPr id="5" name="Slide Number Placeholder 4"/>
          <p:cNvSpPr>
            <a:spLocks noGrp="1"/>
          </p:cNvSpPr>
          <p:nvPr>
            <p:ph type="sldNum" sz="quarter" idx="12"/>
          </p:nvPr>
        </p:nvSpPr>
        <p:spPr/>
        <p:txBody>
          <a:bodyPr/>
          <a:lstStyle/>
          <a:p>
            <a:fld id="{C51EAA63-D034-42AE-91FA-B13B9518C7BE}" type="slidenum">
              <a:rPr>
                <a:solidFill>
                  <a:srgbClr val="5F5F5F"/>
                </a:solidFill>
                <a:latin typeface="Calibri"/>
              </a:rPr>
              <a:pPr/>
              <a:t>‹#›</a:t>
            </a:fld>
            <a:endParaRPr dirty="0">
              <a:solidFill>
                <a:srgbClr val="5F5F5F"/>
              </a:solidFill>
              <a:latin typeface="Calibri"/>
            </a:endParaRPr>
          </a:p>
        </p:txBody>
      </p:sp>
      <p:pic>
        <p:nvPicPr>
          <p:cNvPr id="10" name="Oracle red badge logo"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ltGray">
          <a:xfrm>
            <a:off x="527052" y="6216535"/>
            <a:ext cx="1785147" cy="653796"/>
          </a:xfrm>
          <a:prstGeom prst="rect">
            <a:avLst/>
          </a:prstGeom>
        </p:spPr>
      </p:pic>
      <p:pic>
        <p:nvPicPr>
          <p:cNvPr id="12" name="Picture 11" descr="sq-bg-1.png"/>
          <p:cNvPicPr>
            <a:picLocks noChangeAspect="1"/>
          </p:cNvPicPr>
          <p:nvPr userDrawn="1"/>
        </p:nvPicPr>
        <p:blipFill>
          <a:blip r:embed="rId4" cstate="print">
            <a:alphaModFix amt="10000"/>
            <a:extLst>
              <a:ext uri="{28A0092B-C50C-407E-A947-70E740481C1C}">
                <a14:useLocalDpi xmlns:a14="http://schemas.microsoft.com/office/drawing/2010/main"/>
              </a:ext>
            </a:extLst>
          </a:blip>
          <a:stretch>
            <a:fillRect/>
          </a:stretch>
        </p:blipFill>
        <p:spPr>
          <a:xfrm>
            <a:off x="5" y="17"/>
            <a:ext cx="12188825" cy="3529263"/>
          </a:xfrm>
          <a:prstGeom prst="rect">
            <a:avLst/>
          </a:prstGeom>
        </p:spPr>
      </p:pic>
      <p:sp>
        <p:nvSpPr>
          <p:cNvPr id="8" name="Text Placeholder 2"/>
          <p:cNvSpPr>
            <a:spLocks noGrp="1"/>
          </p:cNvSpPr>
          <p:nvPr>
            <p:ph type="body" idx="1"/>
          </p:nvPr>
        </p:nvSpPr>
        <p:spPr>
          <a:xfrm>
            <a:off x="2886596" y="4038599"/>
            <a:ext cx="8770491" cy="914400"/>
          </a:xfrm>
        </p:spPr>
        <p:txBody>
          <a:bodyPr anchor="t">
            <a:noAutofit/>
          </a:bodyPr>
          <a:lstStyle>
            <a:lvl1pPr marL="0" indent="0">
              <a:spcBef>
                <a:spcPts val="0"/>
              </a:spcBef>
              <a:buNone/>
              <a:defRPr sz="2400" b="1">
                <a:solidFill>
                  <a:srgbClr val="FFFFFF"/>
                </a:solidFill>
              </a:defRPr>
            </a:lvl1pPr>
            <a:lvl2pPr marL="453510" indent="0">
              <a:buNone/>
              <a:defRPr sz="1900">
                <a:solidFill>
                  <a:schemeClr val="tx1">
                    <a:tint val="75000"/>
                  </a:schemeClr>
                </a:solidFill>
              </a:defRPr>
            </a:lvl2pPr>
            <a:lvl3pPr marL="907141" indent="0">
              <a:buNone/>
              <a:defRPr sz="1600">
                <a:solidFill>
                  <a:schemeClr val="tx1">
                    <a:tint val="75000"/>
                  </a:schemeClr>
                </a:solidFill>
              </a:defRPr>
            </a:lvl3pPr>
            <a:lvl4pPr marL="1360780" indent="0">
              <a:buNone/>
              <a:defRPr sz="1500">
                <a:solidFill>
                  <a:schemeClr val="tx1">
                    <a:tint val="75000"/>
                  </a:schemeClr>
                </a:solidFill>
              </a:defRPr>
            </a:lvl4pPr>
            <a:lvl5pPr marL="1814279" indent="0">
              <a:buNone/>
              <a:defRPr sz="1500">
                <a:solidFill>
                  <a:schemeClr val="tx1">
                    <a:tint val="75000"/>
                  </a:schemeClr>
                </a:solidFill>
              </a:defRPr>
            </a:lvl5pPr>
            <a:lvl6pPr marL="2267818" indent="0">
              <a:buNone/>
              <a:defRPr sz="1500">
                <a:solidFill>
                  <a:schemeClr val="tx1">
                    <a:tint val="75000"/>
                  </a:schemeClr>
                </a:solidFill>
              </a:defRPr>
            </a:lvl6pPr>
            <a:lvl7pPr marL="2721436" indent="0">
              <a:buNone/>
              <a:defRPr sz="1500">
                <a:solidFill>
                  <a:schemeClr val="tx1">
                    <a:tint val="75000"/>
                  </a:schemeClr>
                </a:solidFill>
              </a:defRPr>
            </a:lvl7pPr>
            <a:lvl8pPr marL="3175059" indent="0">
              <a:buNone/>
              <a:defRPr sz="1500">
                <a:solidFill>
                  <a:schemeClr val="tx1">
                    <a:tint val="75000"/>
                  </a:schemeClr>
                </a:solidFill>
              </a:defRPr>
            </a:lvl8pPr>
            <a:lvl9pPr marL="3628561" indent="0">
              <a:buNone/>
              <a:defRPr sz="1500">
                <a:solidFill>
                  <a:schemeClr val="tx1">
                    <a:tint val="75000"/>
                  </a:schemeClr>
                </a:solidFill>
              </a:defRPr>
            </a:lvl9pPr>
          </a:lstStyle>
          <a:p>
            <a:pPr lvl="0"/>
            <a:r>
              <a:rPr lang="en-US" smtClean="0"/>
              <a:t>Click to edit Master text styles</a:t>
            </a:r>
          </a:p>
        </p:txBody>
      </p:sp>
      <p:sp>
        <p:nvSpPr>
          <p:cNvPr id="9" name="Title 1"/>
          <p:cNvSpPr>
            <a:spLocks noGrp="1"/>
          </p:cNvSpPr>
          <p:nvPr>
            <p:ph type="title"/>
          </p:nvPr>
        </p:nvSpPr>
        <p:spPr>
          <a:xfrm>
            <a:off x="2886589" y="2600324"/>
            <a:ext cx="8770491" cy="1371600"/>
          </a:xfrm>
        </p:spPr>
        <p:txBody>
          <a:bodyPr anchor="b"/>
          <a:lstStyle>
            <a:lvl1pPr algn="l">
              <a:lnSpc>
                <a:spcPct val="80000"/>
              </a:lnSpc>
              <a:defRPr sz="4800" b="0" cap="none" baseline="0">
                <a:solidFill>
                  <a:srgbClr val="FFFFFF"/>
                </a:solidFill>
              </a:defRPr>
            </a:lvl1pPr>
          </a:lstStyle>
          <a:p>
            <a:r>
              <a:rPr lang="en-US" dirty="0" smtClean="0"/>
              <a:t>Click to edit Master title style</a:t>
            </a:r>
            <a:endParaRPr dirty="0"/>
          </a:p>
        </p:txBody>
      </p:sp>
      <p:cxnSp>
        <p:nvCxnSpPr>
          <p:cNvPr id="11" name="Straight Connector 10"/>
          <p:cNvCxnSpPr/>
          <p:nvPr userDrawn="1"/>
        </p:nvCxnSpPr>
        <p:spPr>
          <a:xfrm>
            <a:off x="2439795" y="2600325"/>
            <a:ext cx="0" cy="2411416"/>
          </a:xfrm>
          <a:prstGeom prst="line">
            <a:avLst/>
          </a:prstGeom>
          <a:ln w="19050">
            <a:solidFill>
              <a:srgbClr val="FFFFFF"/>
            </a:solidFill>
            <a:miter lim="800000"/>
          </a:ln>
        </p:spPr>
        <p:style>
          <a:lnRef idx="1">
            <a:schemeClr val="accent1"/>
          </a:lnRef>
          <a:fillRef idx="0">
            <a:schemeClr val="accent1"/>
          </a:fillRef>
          <a:effectRef idx="0">
            <a:schemeClr val="accent1"/>
          </a:effectRef>
          <a:fontRef idx="minor">
            <a:schemeClr val="tx1"/>
          </a:fontRef>
        </p:style>
      </p:cxnSp>
      <p:sp>
        <p:nvSpPr>
          <p:cNvPr id="13" name="TextBox 12"/>
          <p:cNvSpPr txBox="1"/>
          <p:nvPr userDrawn="1"/>
        </p:nvSpPr>
        <p:spPr>
          <a:xfrm>
            <a:off x="5376676" y="6556248"/>
            <a:ext cx="3200400" cy="182880"/>
          </a:xfrm>
          <a:prstGeom prst="rect">
            <a:avLst/>
          </a:prstGeom>
          <a:noFill/>
        </p:spPr>
        <p:txBody>
          <a:bodyPr vert="horz" wrap="none" lIns="0" tIns="0" rIns="0" bIns="0" rtlCol="0" anchor="ctr" anchorCtr="0">
            <a:noAutofit/>
          </a:bodyPr>
          <a:lstStyle/>
          <a:p>
            <a:pPr algn="r" defTabSz="907141" fontAlgn="base">
              <a:spcBef>
                <a:spcPct val="0"/>
              </a:spcBef>
              <a:spcAft>
                <a:spcPct val="0"/>
              </a:spcAft>
            </a:pPr>
            <a:r>
              <a:rPr sz="800" dirty="0">
                <a:solidFill>
                  <a:srgbClr val="FFFFFF"/>
                </a:solidFill>
                <a:ea typeface="ＭＳ Ｐゴシック" charset="0"/>
                <a:cs typeface="ＭＳ Ｐゴシック" charset="0"/>
              </a:rPr>
              <a:t>Copyright © 201</a:t>
            </a:r>
            <a:r>
              <a:rPr lang="en-US" sz="800" dirty="0">
                <a:solidFill>
                  <a:srgbClr val="FFFFFF"/>
                </a:solidFill>
                <a:ea typeface="ＭＳ Ｐゴシック" charset="0"/>
                <a:cs typeface="ＭＳ Ｐゴシック" charset="0"/>
              </a:rPr>
              <a:t>5,</a:t>
            </a:r>
            <a:r>
              <a:rPr sz="800" dirty="0">
                <a:solidFill>
                  <a:srgbClr val="FFFFFF"/>
                </a:solidFill>
                <a:ea typeface="ＭＳ Ｐゴシック" charset="0"/>
                <a:cs typeface="ＭＳ Ｐゴシック" charset="0"/>
              </a:rPr>
              <a:t> Oracle and/or its affiliates. All rights reserved.  |</a:t>
            </a:r>
          </a:p>
        </p:txBody>
      </p:sp>
      <p:grpSp>
        <p:nvGrpSpPr>
          <p:cNvPr id="15" name="Group 14"/>
          <p:cNvGrpSpPr/>
          <p:nvPr userDrawn="1"/>
        </p:nvGrpSpPr>
        <p:grpSpPr>
          <a:xfrm>
            <a:off x="2580889" y="75472"/>
            <a:ext cx="6330419" cy="3070520"/>
            <a:chOff x="-792488" y="-25143"/>
            <a:chExt cx="10455564" cy="5070068"/>
          </a:xfrm>
        </p:grpSpPr>
        <p:pic>
          <p:nvPicPr>
            <p:cNvPr id="16" name="Picture 15"/>
            <p:cNvPicPr>
              <a:picLocks noChangeAspect="1"/>
            </p:cNvPicPr>
            <p:nvPr/>
          </p:nvPicPr>
          <p:blipFill>
            <a:blip r:embed="rId5" cstate="print">
              <a:alphaModFix amt="30000"/>
              <a:extLst>
                <a:ext uri="{28A0092B-C50C-407E-A947-70E740481C1C}">
                  <a14:useLocalDpi xmlns:a14="http://schemas.microsoft.com/office/drawing/2010/main"/>
                </a:ext>
              </a:extLst>
            </a:blip>
            <a:stretch>
              <a:fillRect/>
            </a:stretch>
          </p:blipFill>
          <p:spPr>
            <a:xfrm>
              <a:off x="350512" y="-25143"/>
              <a:ext cx="9312564" cy="5070068"/>
            </a:xfrm>
            <a:prstGeom prst="rect">
              <a:avLst/>
            </a:prstGeom>
          </p:spPr>
        </p:pic>
        <p:pic>
          <p:nvPicPr>
            <p:cNvPr id="17" name="Picture 16"/>
            <p:cNvPicPr>
              <a:picLocks noChangeAspect="1"/>
            </p:cNvPicPr>
            <p:nvPr/>
          </p:nvPicPr>
          <p:blipFill>
            <a:blip r:embed="rId6" cstate="print">
              <a:alphaModFix amt="80000"/>
              <a:extLst>
                <a:ext uri="{28A0092B-C50C-407E-A947-70E740481C1C}">
                  <a14:useLocalDpi xmlns:a14="http://schemas.microsoft.com/office/drawing/2010/main"/>
                </a:ext>
              </a:extLst>
            </a:blip>
            <a:stretch>
              <a:fillRect/>
            </a:stretch>
          </p:blipFill>
          <p:spPr>
            <a:xfrm>
              <a:off x="-792488" y="2032257"/>
              <a:ext cx="3972655" cy="2161498"/>
            </a:xfrm>
            <a:prstGeom prst="rect">
              <a:avLst/>
            </a:prstGeom>
          </p:spPr>
        </p:pic>
        <p:pic>
          <p:nvPicPr>
            <p:cNvPr id="18" name="Picture 17"/>
            <p:cNvPicPr>
              <a:picLocks noChangeAspect="1"/>
            </p:cNvPicPr>
            <p:nvPr/>
          </p:nvPicPr>
          <p:blipFill>
            <a:blip r:embed="rId6" cstate="print">
              <a:alphaModFix amt="80000"/>
              <a:extLst>
                <a:ext uri="{28A0092B-C50C-407E-A947-70E740481C1C}">
                  <a14:useLocalDpi xmlns:a14="http://schemas.microsoft.com/office/drawing/2010/main"/>
                </a:ext>
              </a:extLst>
            </a:blip>
            <a:stretch>
              <a:fillRect/>
            </a:stretch>
          </p:blipFill>
          <p:spPr>
            <a:xfrm>
              <a:off x="5532112" y="51057"/>
              <a:ext cx="3972654" cy="2161498"/>
            </a:xfrm>
            <a:prstGeom prst="rect">
              <a:avLst/>
            </a:prstGeom>
          </p:spPr>
        </p:pic>
      </p:grpSp>
    </p:spTree>
    <p:extLst>
      <p:ext uri="{BB962C8B-B14F-4D97-AF65-F5344CB8AC3E}">
        <p14:creationId xmlns:p14="http://schemas.microsoft.com/office/powerpoint/2010/main" val="1447520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Red Title Slide">
    <p:spTree>
      <p:nvGrpSpPr>
        <p:cNvPr id="1" name=""/>
        <p:cNvGrpSpPr/>
        <p:nvPr/>
      </p:nvGrpSpPr>
      <p:grpSpPr>
        <a:xfrm>
          <a:off x="0" y="0"/>
          <a:ext cx="0" cy="0"/>
          <a:chOff x="0" y="0"/>
          <a:chExt cx="0" cy="0"/>
        </a:xfrm>
      </p:grpSpPr>
      <p:sp>
        <p:nvSpPr>
          <p:cNvPr id="2" name="Rectangle 1"/>
          <p:cNvSpPr/>
          <p:nvPr userDrawn="1"/>
        </p:nvSpPr>
        <p:spPr>
          <a:xfrm>
            <a:off x="0" y="0"/>
            <a:ext cx="12188825" cy="6858000"/>
          </a:xfrm>
          <a:prstGeom prst="rect">
            <a:avLst/>
          </a:prstGeom>
          <a:blipFill dpi="0" rotWithShape="1">
            <a:blip r:embed="rId2" cstate="print">
              <a:extLst>
                <a:ext uri="{28A0092B-C50C-407E-A947-70E740481C1C}">
                  <a14:useLocalDpi xmlns:a14="http://schemas.microsoft.com/office/drawing/2010/main"/>
                </a:ext>
              </a:extLst>
            </a:blip>
            <a:srcRect/>
            <a:stretch>
              <a:fillRect/>
            </a:stretch>
          </a:blipFill>
          <a:ln w="19050">
            <a:no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15" tIns="60907" rIns="121815" bIns="60907" numCol="1" spcCol="0" rtlCol="0" fromWordArt="0" anchor="ctr" anchorCtr="0" forceAA="0" compatLnSpc="1">
            <a:prstTxWarp prst="textNoShape">
              <a:avLst/>
            </a:prstTxWarp>
            <a:noAutofit/>
          </a:bodyPr>
          <a:lstStyle/>
          <a:p>
            <a:pPr algn="ctr">
              <a:lnSpc>
                <a:spcPct val="90000"/>
              </a:lnSpc>
            </a:pPr>
            <a:endParaRPr lang="en-US" sz="2398" dirty="0"/>
          </a:p>
        </p:txBody>
      </p:sp>
      <p:sp>
        <p:nvSpPr>
          <p:cNvPr id="5" name="Slide Number Placeholder 4"/>
          <p:cNvSpPr>
            <a:spLocks noGrp="1"/>
          </p:cNvSpPr>
          <p:nvPr>
            <p:ph type="sldNum" sz="quarter" idx="12"/>
          </p:nvPr>
        </p:nvSpPr>
        <p:spPr bwMode="gray"/>
        <p:txBody>
          <a:bodyPr/>
          <a:lstStyle>
            <a:lvl1pPr>
              <a:defRPr>
                <a:solidFill>
                  <a:srgbClr val="FFFFFF"/>
                </a:solidFill>
              </a:defRPr>
            </a:lvl1pPr>
          </a:lstStyle>
          <a:p>
            <a:fld id="{C51EAA63-D034-42AE-91FA-B13B9518C7BE}" type="slidenum">
              <a:rPr lang="en-US" smtClean="0"/>
              <a:pPr/>
              <a:t>‹#›</a:t>
            </a:fld>
            <a:endParaRPr lang="en-US" dirty="0"/>
          </a:p>
        </p:txBody>
      </p:sp>
      <p:sp>
        <p:nvSpPr>
          <p:cNvPr id="8" name="Text Placeholder 2"/>
          <p:cNvSpPr>
            <a:spLocks noGrp="1"/>
          </p:cNvSpPr>
          <p:nvPr>
            <p:ph type="body" idx="1"/>
          </p:nvPr>
        </p:nvSpPr>
        <p:spPr bwMode="white">
          <a:xfrm>
            <a:off x="2886595" y="3810001"/>
            <a:ext cx="8770491" cy="332271"/>
          </a:xfrm>
        </p:spPr>
        <p:txBody>
          <a:bodyPr anchor="t">
            <a:spAutoFit/>
          </a:bodyPr>
          <a:lstStyle>
            <a:lvl1pPr marL="0" indent="0">
              <a:spcBef>
                <a:spcPts val="0"/>
              </a:spcBef>
              <a:buNone/>
              <a:defRPr sz="2398" b="1">
                <a:solidFill>
                  <a:srgbClr val="FFFFFF"/>
                </a:solidFill>
              </a:defRPr>
            </a:lvl1pPr>
            <a:lvl2pPr marL="455785" indent="0">
              <a:buNone/>
              <a:defRPr sz="1866">
                <a:solidFill>
                  <a:schemeClr val="tx1">
                    <a:tint val="75000"/>
                  </a:schemeClr>
                </a:solidFill>
              </a:defRPr>
            </a:lvl2pPr>
            <a:lvl3pPr marL="911672" indent="0">
              <a:buNone/>
              <a:defRPr sz="1600">
                <a:solidFill>
                  <a:schemeClr val="tx1">
                    <a:tint val="75000"/>
                  </a:schemeClr>
                </a:solidFill>
              </a:defRPr>
            </a:lvl3pPr>
            <a:lvl4pPr marL="1367497" indent="0">
              <a:buNone/>
              <a:defRPr sz="1466">
                <a:solidFill>
                  <a:schemeClr val="tx1">
                    <a:tint val="75000"/>
                  </a:schemeClr>
                </a:solidFill>
              </a:defRPr>
            </a:lvl4pPr>
            <a:lvl5pPr marL="1823344" indent="0">
              <a:buNone/>
              <a:defRPr sz="1466">
                <a:solidFill>
                  <a:schemeClr val="tx1">
                    <a:tint val="75000"/>
                  </a:schemeClr>
                </a:solidFill>
              </a:defRPr>
            </a:lvl5pPr>
            <a:lvl6pPr marL="2279133" indent="0">
              <a:buNone/>
              <a:defRPr sz="1466">
                <a:solidFill>
                  <a:schemeClr val="tx1">
                    <a:tint val="75000"/>
                  </a:schemeClr>
                </a:solidFill>
              </a:defRPr>
            </a:lvl6pPr>
            <a:lvl7pPr marL="2735007" indent="0">
              <a:buNone/>
              <a:defRPr sz="1466">
                <a:solidFill>
                  <a:schemeClr val="tx1">
                    <a:tint val="75000"/>
                  </a:schemeClr>
                </a:solidFill>
              </a:defRPr>
            </a:lvl7pPr>
            <a:lvl8pPr marL="3190833" indent="0">
              <a:buNone/>
              <a:defRPr sz="1466">
                <a:solidFill>
                  <a:schemeClr val="tx1">
                    <a:tint val="75000"/>
                  </a:schemeClr>
                </a:solidFill>
              </a:defRPr>
            </a:lvl8pPr>
            <a:lvl9pPr marL="3646684" indent="0">
              <a:buNone/>
              <a:defRPr sz="1466">
                <a:solidFill>
                  <a:schemeClr val="tx1">
                    <a:tint val="75000"/>
                  </a:schemeClr>
                </a:solidFill>
              </a:defRPr>
            </a:lvl9pPr>
          </a:lstStyle>
          <a:p>
            <a:pPr lvl="0"/>
            <a:r>
              <a:rPr lang="en-US"/>
              <a:t>Click to edit Master text styles</a:t>
            </a:r>
          </a:p>
        </p:txBody>
      </p:sp>
      <p:sp>
        <p:nvSpPr>
          <p:cNvPr id="9" name="Title 1"/>
          <p:cNvSpPr>
            <a:spLocks noGrp="1"/>
          </p:cNvSpPr>
          <p:nvPr>
            <p:ph type="title" hasCustomPrompt="1"/>
          </p:nvPr>
        </p:nvSpPr>
        <p:spPr bwMode="white">
          <a:xfrm>
            <a:off x="2886587" y="2721865"/>
            <a:ext cx="8770491" cy="886140"/>
          </a:xfrm>
        </p:spPr>
        <p:txBody>
          <a:bodyPr vert="horz" lIns="0" tIns="0" rIns="0" bIns="0" rtlCol="0" anchor="b" anchorCtr="0">
            <a:spAutoFit/>
          </a:bodyPr>
          <a:lstStyle>
            <a:lvl1pPr>
              <a:defRPr sz="7197" b="0" cap="none" baseline="0" dirty="0">
                <a:solidFill>
                  <a:srgbClr val="FFFFFF"/>
                </a:solidFill>
                <a:effectLst>
                  <a:outerShdw blurRad="50800" dist="38100" dir="5400000" algn="t" rotWithShape="0">
                    <a:prstClr val="black">
                      <a:alpha val="40000"/>
                    </a:prstClr>
                  </a:outerShdw>
                </a:effectLst>
              </a:defRPr>
            </a:lvl1pPr>
          </a:lstStyle>
          <a:p>
            <a:pPr lvl="0"/>
            <a:r>
              <a:rPr lang="en-US" dirty="0"/>
              <a:t>Click </a:t>
            </a:r>
            <a:r>
              <a:rPr lang="en-US"/>
              <a:t>to edit title</a:t>
            </a:r>
            <a:endParaRPr dirty="0"/>
          </a:p>
        </p:txBody>
      </p:sp>
      <p:pic>
        <p:nvPicPr>
          <p:cNvPr id="10" name="Oracle red badge logo"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ltGray">
          <a:xfrm>
            <a:off x="526886" y="6216535"/>
            <a:ext cx="1785147" cy="653796"/>
          </a:xfrm>
          <a:prstGeom prst="rect">
            <a:avLst/>
          </a:prstGeom>
        </p:spPr>
      </p:pic>
      <p:cxnSp>
        <p:nvCxnSpPr>
          <p:cNvPr id="12" name="Straight Connector 11"/>
          <p:cNvCxnSpPr/>
          <p:nvPr userDrawn="1"/>
        </p:nvCxnSpPr>
        <p:spPr bwMode="white">
          <a:xfrm>
            <a:off x="2439795" y="2600324"/>
            <a:ext cx="0" cy="2411416"/>
          </a:xfrm>
          <a:prstGeom prst="line">
            <a:avLst/>
          </a:prstGeom>
          <a:ln w="19050">
            <a:solidFill>
              <a:srgbClr val="FFFFFF"/>
            </a:solidFill>
            <a:miter lim="800000"/>
          </a:ln>
        </p:spPr>
        <p:style>
          <a:lnRef idx="1">
            <a:schemeClr val="accent1"/>
          </a:lnRef>
          <a:fillRef idx="0">
            <a:schemeClr val="accent1"/>
          </a:fillRef>
          <a:effectRef idx="0">
            <a:schemeClr val="accent1"/>
          </a:effectRef>
          <a:fontRef idx="minor">
            <a:schemeClr val="tx1"/>
          </a:fontRef>
        </p:style>
      </p:cxnSp>
      <p:sp>
        <p:nvSpPr>
          <p:cNvPr id="13" name="TextBox 12"/>
          <p:cNvSpPr txBox="1"/>
          <p:nvPr userDrawn="1"/>
        </p:nvSpPr>
        <p:spPr>
          <a:xfrm>
            <a:off x="5989639" y="6556248"/>
            <a:ext cx="2787651" cy="182880"/>
          </a:xfrm>
          <a:prstGeom prst="rect">
            <a:avLst/>
          </a:prstGeom>
          <a:noFill/>
        </p:spPr>
        <p:txBody>
          <a:bodyPr wrap="none" lIns="0" tIns="0" rIns="0" bIns="0" rtlCol="0" anchor="ctr" anchorCtr="0">
            <a:noAutofit/>
          </a:bodyPr>
          <a:lstStyle/>
          <a:p>
            <a:r>
              <a:rPr sz="800" dirty="0">
                <a:solidFill>
                  <a:srgbClr val="FFFFFF"/>
                </a:solidFill>
              </a:rPr>
              <a:t>Copyright © </a:t>
            </a:r>
            <a:r>
              <a:rPr lang="en-US" sz="800" dirty="0">
                <a:solidFill>
                  <a:srgbClr val="FFFFFF"/>
                </a:solidFill>
              </a:rPr>
              <a:t>2016</a:t>
            </a:r>
            <a:r>
              <a:rPr sz="800" dirty="0">
                <a:solidFill>
                  <a:srgbClr val="FFFFFF"/>
                </a:solidFill>
              </a:rPr>
              <a:t> Oracle and/or its affiliates. All rights reserved.  |</a:t>
            </a:r>
          </a:p>
        </p:txBody>
      </p:sp>
    </p:spTree>
    <p:extLst>
      <p:ext uri="{BB962C8B-B14F-4D97-AF65-F5344CB8AC3E}">
        <p14:creationId xmlns:p14="http://schemas.microsoft.com/office/powerpoint/2010/main" val="12186280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Title Slide with Picture and 2 Logos">
    <p:bg>
      <p:bgPr>
        <a:blipFill dpi="0" rotWithShape="0">
          <a:blip r:embed="rId3" cstate="print"/>
          <a:srcRect/>
          <a:stretch>
            <a:fillRect/>
          </a:stretch>
        </a:blipFill>
        <a:effectLst/>
      </p:bgPr>
    </p:bg>
    <p:spTree>
      <p:nvGrpSpPr>
        <p:cNvPr id="1" name=""/>
        <p:cNvGrpSpPr/>
        <p:nvPr/>
      </p:nvGrpSpPr>
      <p:grpSpPr>
        <a:xfrm>
          <a:off x="0" y="0"/>
          <a:ext cx="0" cy="0"/>
          <a:chOff x="0" y="0"/>
          <a:chExt cx="0" cy="0"/>
        </a:xfrm>
      </p:grpSpPr>
      <p:sp>
        <p:nvSpPr>
          <p:cNvPr id="6" name="Rectangle 5" descr="Full slide 4-color photo can be inserted here. Customer/Partner and secondary logo can be included"/>
          <p:cNvSpPr/>
          <p:nvPr/>
        </p:nvSpPr>
        <p:spPr bwMode="hidden">
          <a:xfrm>
            <a:off x="5" y="0"/>
            <a:ext cx="12188825" cy="6858000"/>
          </a:xfrm>
          <a:prstGeom prst="rect">
            <a:avLst/>
          </a:prstGeom>
          <a:solidFill>
            <a:srgbClr val="46575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0858" tIns="45430" rIns="90858" bIns="45430" anchor="ctr"/>
          <a:lstStyle/>
          <a:p>
            <a:pPr algn="ctr" defTabSz="908850">
              <a:defRPr/>
            </a:pPr>
            <a:endParaRPr sz="1900" dirty="0">
              <a:solidFill>
                <a:srgbClr val="FFFFFF"/>
              </a:solidFill>
            </a:endParaRPr>
          </a:p>
        </p:txBody>
      </p:sp>
      <p:sp>
        <p:nvSpPr>
          <p:cNvPr id="7" name="TextBox 6"/>
          <p:cNvSpPr txBox="1"/>
          <p:nvPr/>
        </p:nvSpPr>
        <p:spPr>
          <a:xfrm>
            <a:off x="5988614" y="6555329"/>
            <a:ext cx="2789040" cy="184149"/>
          </a:xfrm>
          <a:prstGeom prst="rect">
            <a:avLst/>
          </a:prstGeom>
          <a:noFill/>
        </p:spPr>
        <p:txBody>
          <a:bodyPr wrap="none" lIns="0" tIns="0" rIns="0" bIns="0" anchor="ctr"/>
          <a:lstStyle>
            <a:lvl1pPr defTabSz="684213" eaLnBrk="0" hangingPunct="0">
              <a:defRPr>
                <a:solidFill>
                  <a:schemeClr val="tx1"/>
                </a:solidFill>
                <a:latin typeface="Arial" charset="0"/>
                <a:ea typeface="ＭＳ Ｐゴシック" charset="0"/>
                <a:cs typeface="Arial" charset="0"/>
              </a:defRPr>
            </a:lvl1pPr>
            <a:lvl2pPr marL="742950" indent="-285750" defTabSz="684213" eaLnBrk="0" hangingPunct="0">
              <a:defRPr>
                <a:solidFill>
                  <a:schemeClr val="tx1"/>
                </a:solidFill>
                <a:latin typeface="Arial" charset="0"/>
                <a:ea typeface="Arial" charset="0"/>
                <a:cs typeface="Arial" charset="0"/>
              </a:defRPr>
            </a:lvl2pPr>
            <a:lvl3pPr marL="1143000" indent="-228600" defTabSz="684213" eaLnBrk="0" hangingPunct="0">
              <a:defRPr>
                <a:solidFill>
                  <a:schemeClr val="tx1"/>
                </a:solidFill>
                <a:latin typeface="Arial" charset="0"/>
                <a:ea typeface="Arial" charset="0"/>
                <a:cs typeface="Arial" charset="0"/>
              </a:defRPr>
            </a:lvl3pPr>
            <a:lvl4pPr marL="1600200" indent="-228600" defTabSz="684213" eaLnBrk="0" hangingPunct="0">
              <a:defRPr>
                <a:solidFill>
                  <a:schemeClr val="tx1"/>
                </a:solidFill>
                <a:latin typeface="Arial" charset="0"/>
                <a:ea typeface="Arial" charset="0"/>
                <a:cs typeface="Arial" charset="0"/>
              </a:defRPr>
            </a:lvl4pPr>
            <a:lvl5pPr marL="2057400" indent="-228600" defTabSz="684213" eaLnBrk="0" hangingPunct="0">
              <a:defRPr>
                <a:solidFill>
                  <a:schemeClr val="tx1"/>
                </a:solidFill>
                <a:latin typeface="Arial" charset="0"/>
                <a:ea typeface="Arial" charset="0"/>
                <a:cs typeface="Arial" charset="0"/>
              </a:defRPr>
            </a:lvl5pPr>
            <a:lvl6pPr marL="2514600" indent="-228600" defTabSz="684213" eaLnBrk="0" fontAlgn="base" hangingPunct="0">
              <a:spcBef>
                <a:spcPct val="0"/>
              </a:spcBef>
              <a:spcAft>
                <a:spcPct val="0"/>
              </a:spcAft>
              <a:defRPr>
                <a:solidFill>
                  <a:schemeClr val="tx1"/>
                </a:solidFill>
                <a:latin typeface="Arial" charset="0"/>
                <a:ea typeface="Arial" charset="0"/>
                <a:cs typeface="Arial" charset="0"/>
              </a:defRPr>
            </a:lvl6pPr>
            <a:lvl7pPr marL="2971800" indent="-228600" defTabSz="684213" eaLnBrk="0" fontAlgn="base" hangingPunct="0">
              <a:spcBef>
                <a:spcPct val="0"/>
              </a:spcBef>
              <a:spcAft>
                <a:spcPct val="0"/>
              </a:spcAft>
              <a:defRPr>
                <a:solidFill>
                  <a:schemeClr val="tx1"/>
                </a:solidFill>
                <a:latin typeface="Arial" charset="0"/>
                <a:ea typeface="Arial" charset="0"/>
                <a:cs typeface="Arial" charset="0"/>
              </a:defRPr>
            </a:lvl7pPr>
            <a:lvl8pPr marL="3429000" indent="-228600" defTabSz="684213" eaLnBrk="0" fontAlgn="base" hangingPunct="0">
              <a:spcBef>
                <a:spcPct val="0"/>
              </a:spcBef>
              <a:spcAft>
                <a:spcPct val="0"/>
              </a:spcAft>
              <a:defRPr>
                <a:solidFill>
                  <a:schemeClr val="tx1"/>
                </a:solidFill>
                <a:latin typeface="Arial" charset="0"/>
                <a:ea typeface="Arial" charset="0"/>
                <a:cs typeface="Arial" charset="0"/>
              </a:defRPr>
            </a:lvl8pPr>
            <a:lvl9pPr marL="3886200" indent="-228600" defTabSz="684213" eaLnBrk="0" fontAlgn="base" hangingPunct="0">
              <a:spcBef>
                <a:spcPct val="0"/>
              </a:spcBef>
              <a:spcAft>
                <a:spcPct val="0"/>
              </a:spcAft>
              <a:defRPr>
                <a:solidFill>
                  <a:schemeClr val="tx1"/>
                </a:solidFill>
                <a:latin typeface="Arial" charset="0"/>
                <a:ea typeface="Arial" charset="0"/>
                <a:cs typeface="Arial" charset="0"/>
              </a:defRPr>
            </a:lvl9pPr>
          </a:lstStyle>
          <a:p>
            <a:pPr eaLnBrk="1" fontAlgn="base" hangingPunct="1">
              <a:spcBef>
                <a:spcPct val="0"/>
              </a:spcBef>
              <a:spcAft>
                <a:spcPct val="0"/>
              </a:spcAft>
              <a:defRPr/>
            </a:pPr>
            <a:r>
              <a:rPr lang="en-US" sz="800" dirty="0" smtClean="0">
                <a:solidFill>
                  <a:srgbClr val="FFFFFF"/>
                </a:solidFill>
                <a:latin typeface="Calibri" charset="0"/>
              </a:rPr>
              <a:t>Copyright © 2016 Oracle and/or its affiliates. All rights reserved.  |</a:t>
            </a:r>
          </a:p>
        </p:txBody>
      </p:sp>
      <p:sp>
        <p:nvSpPr>
          <p:cNvPr id="8" name="Rectangle 7"/>
          <p:cNvSpPr/>
          <p:nvPr/>
        </p:nvSpPr>
        <p:spPr bwMode="white">
          <a:xfrm>
            <a:off x="9827241" y="0"/>
            <a:ext cx="1830441"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0858" tIns="45430" rIns="90858" bIns="45430" anchor="ctr"/>
          <a:lstStyle/>
          <a:p>
            <a:pPr algn="ctr" defTabSz="908850">
              <a:defRPr/>
            </a:pPr>
            <a:endParaRPr sz="1900" dirty="0">
              <a:solidFill>
                <a:srgbClr val="FFFFFF"/>
              </a:solidFill>
            </a:endParaRPr>
          </a:p>
        </p:txBody>
      </p:sp>
      <p:pic>
        <p:nvPicPr>
          <p:cNvPr id="9" name="Oracle red badge logo" descr="Oracle logo in white on red staging background"/>
          <p:cNvPicPr>
            <a:picLocks noChangeAspect="1"/>
          </p:cNvPicPr>
          <p:nvPr/>
        </p:nvPicPr>
        <p:blipFill>
          <a:blip r:embed="rId4" cstate="email">
            <a:extLst>
              <a:ext uri="{28A0092B-C50C-407E-A947-70E740481C1C}">
                <a14:useLocalDpi xmlns:a14="http://schemas.microsoft.com/office/drawing/2010/main" val="0"/>
              </a:ext>
            </a:extLst>
          </a:blip>
          <a:srcRect/>
          <a:stretch>
            <a:fillRect/>
          </a:stretch>
        </p:blipFill>
        <p:spPr bwMode="ltGray">
          <a:xfrm>
            <a:off x="531148" y="6263407"/>
            <a:ext cx="1623060" cy="594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9"/>
          <p:cNvSpPr/>
          <p:nvPr/>
        </p:nvSpPr>
        <p:spPr>
          <a:xfrm>
            <a:off x="9823008" y="5410203"/>
            <a:ext cx="1828324" cy="850900"/>
          </a:xfrm>
          <a:prstGeom prst="rect">
            <a:avLst/>
          </a:prstGeom>
          <a:solidFill>
            <a:schemeClr val="tx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lIns="90858" tIns="45430" rIns="90858" bIns="45430" anchor="ctr"/>
          <a:lstStyle/>
          <a:p>
            <a:pPr algn="ctr" defTabSz="908850">
              <a:lnSpc>
                <a:spcPct val="90000"/>
              </a:lnSpc>
              <a:defRPr/>
            </a:pPr>
            <a:endParaRPr lang="en-US" sz="1900" dirty="0">
              <a:solidFill>
                <a:srgbClr val="FFFFFF"/>
              </a:solidFill>
            </a:endParaRPr>
          </a:p>
        </p:txBody>
      </p:sp>
      <p:sp>
        <p:nvSpPr>
          <p:cNvPr id="2" name="Title 1"/>
          <p:cNvSpPr>
            <a:spLocks noGrp="1"/>
          </p:cNvSpPr>
          <p:nvPr>
            <p:ph type="ctrTitle"/>
          </p:nvPr>
        </p:nvSpPr>
        <p:spPr>
          <a:xfrm>
            <a:off x="531815" y="739974"/>
            <a:ext cx="8763000" cy="1470025"/>
          </a:xfrm>
        </p:spPr>
        <p:txBody>
          <a:bodyPr/>
          <a:lstStyle>
            <a:lvl1pPr>
              <a:lnSpc>
                <a:spcPct val="80000"/>
              </a:lnSpc>
              <a:defRPr sz="4800"/>
            </a:lvl1pPr>
          </a:lstStyle>
          <a:p>
            <a:r>
              <a:rPr lang="en-US" smtClean="0"/>
              <a:t>Click to edit Master title style</a:t>
            </a:r>
            <a:endParaRPr dirty="0"/>
          </a:p>
        </p:txBody>
      </p:sp>
      <p:sp>
        <p:nvSpPr>
          <p:cNvPr id="3" name="Subtitle 2"/>
          <p:cNvSpPr>
            <a:spLocks noGrp="1"/>
          </p:cNvSpPr>
          <p:nvPr>
            <p:ph type="subTitle" idx="1"/>
          </p:nvPr>
        </p:nvSpPr>
        <p:spPr>
          <a:xfrm>
            <a:off x="531768" y="2286000"/>
            <a:ext cx="8764141" cy="914400"/>
          </a:xfrm>
        </p:spPr>
        <p:txBody>
          <a:bodyPr>
            <a:noAutofit/>
          </a:bodyPr>
          <a:lstStyle>
            <a:lvl1pPr marL="0" indent="0" algn="l">
              <a:spcBef>
                <a:spcPts val="0"/>
              </a:spcBef>
              <a:buNone/>
              <a:defRPr sz="2400" b="1">
                <a:solidFill>
                  <a:schemeClr val="tx1"/>
                </a:solidFill>
              </a:defRPr>
            </a:lvl1pPr>
            <a:lvl2pPr marL="454369" indent="0" algn="ctr">
              <a:buNone/>
              <a:defRPr>
                <a:solidFill>
                  <a:schemeClr val="tx1">
                    <a:tint val="75000"/>
                  </a:schemeClr>
                </a:solidFill>
              </a:defRPr>
            </a:lvl2pPr>
            <a:lvl3pPr marL="908850" indent="0" algn="ctr">
              <a:buNone/>
              <a:defRPr>
                <a:solidFill>
                  <a:schemeClr val="tx1">
                    <a:tint val="75000"/>
                  </a:schemeClr>
                </a:solidFill>
              </a:defRPr>
            </a:lvl3pPr>
            <a:lvl4pPr marL="1363298" indent="0" algn="ctr">
              <a:buNone/>
              <a:defRPr>
                <a:solidFill>
                  <a:schemeClr val="tx1">
                    <a:tint val="75000"/>
                  </a:schemeClr>
                </a:solidFill>
              </a:defRPr>
            </a:lvl4pPr>
            <a:lvl5pPr marL="1817698" indent="0" algn="ctr">
              <a:buNone/>
              <a:defRPr>
                <a:solidFill>
                  <a:schemeClr val="tx1">
                    <a:tint val="75000"/>
                  </a:schemeClr>
                </a:solidFill>
              </a:defRPr>
            </a:lvl5pPr>
            <a:lvl6pPr marL="2272076" indent="0" algn="ctr">
              <a:buNone/>
              <a:defRPr>
                <a:solidFill>
                  <a:schemeClr val="tx1">
                    <a:tint val="75000"/>
                  </a:schemeClr>
                </a:solidFill>
              </a:defRPr>
            </a:lvl6pPr>
            <a:lvl7pPr marL="2726546" indent="0" algn="ctr">
              <a:buNone/>
              <a:defRPr>
                <a:solidFill>
                  <a:schemeClr val="tx1">
                    <a:tint val="75000"/>
                  </a:schemeClr>
                </a:solidFill>
              </a:defRPr>
            </a:lvl7pPr>
            <a:lvl8pPr marL="3180997" indent="0" algn="ctr">
              <a:buNone/>
              <a:defRPr>
                <a:solidFill>
                  <a:schemeClr val="tx1">
                    <a:tint val="75000"/>
                  </a:schemeClr>
                </a:solidFill>
              </a:defRPr>
            </a:lvl8pPr>
            <a:lvl9pPr marL="3635393" indent="0" algn="ctr">
              <a:buNone/>
              <a:defRPr>
                <a:solidFill>
                  <a:schemeClr val="tx1">
                    <a:tint val="75000"/>
                  </a:schemeClr>
                </a:solidFill>
              </a:defRPr>
            </a:lvl9pPr>
          </a:lstStyle>
          <a:p>
            <a:r>
              <a:rPr lang="en-US" smtClean="0"/>
              <a:t>Click to edit Master subtitle style</a:t>
            </a:r>
            <a:endParaRPr dirty="0"/>
          </a:p>
        </p:txBody>
      </p:sp>
      <p:sp>
        <p:nvSpPr>
          <p:cNvPr id="13" name="Text Placeholder 12"/>
          <p:cNvSpPr>
            <a:spLocks noGrp="1"/>
          </p:cNvSpPr>
          <p:nvPr>
            <p:ph type="body" sz="quarter" idx="13"/>
          </p:nvPr>
        </p:nvSpPr>
        <p:spPr>
          <a:xfrm>
            <a:off x="531815" y="3429461"/>
            <a:ext cx="8763000"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lang="en-US" smtClean="0"/>
              <a:t>Click to edit Master text styles</a:t>
            </a:r>
          </a:p>
        </p:txBody>
      </p:sp>
      <p:sp>
        <p:nvSpPr>
          <p:cNvPr id="21" name="Text Placeholder 12"/>
          <p:cNvSpPr>
            <a:spLocks noGrp="1"/>
          </p:cNvSpPr>
          <p:nvPr>
            <p:ph type="body" sz="quarter" idx="15"/>
          </p:nvPr>
        </p:nvSpPr>
        <p:spPr>
          <a:xfrm>
            <a:off x="9904413" y="228600"/>
            <a:ext cx="1676401" cy="228600"/>
          </a:xfrm>
        </p:spPr>
        <p:txBody>
          <a:bodyPr anchor="b">
            <a:normAutofit/>
          </a:bodyPr>
          <a:lstStyle>
            <a:lvl1pPr marL="1588" indent="0" algn="ctr">
              <a:spcBef>
                <a:spcPts val="0"/>
              </a:spcBef>
              <a:buFontTx/>
              <a:buNone/>
              <a:defRPr sz="1500" baseline="0">
                <a:solidFill>
                  <a:schemeClr val="bg1"/>
                </a:solidFill>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lang="en-US" smtClean="0"/>
              <a:t>Click to edit Master text styles</a:t>
            </a:r>
          </a:p>
        </p:txBody>
      </p:sp>
      <p:sp>
        <p:nvSpPr>
          <p:cNvPr id="11" name="Date Placeholder 3"/>
          <p:cNvSpPr>
            <a:spLocks noGrp="1"/>
          </p:cNvSpPr>
          <p:nvPr>
            <p:ph type="dt" sz="half" idx="16"/>
          </p:nvPr>
        </p:nvSpPr>
        <p:spPr/>
        <p:txBody>
          <a:bodyPr/>
          <a:lstStyle>
            <a:lvl1pPr>
              <a:defRPr smtClean="0">
                <a:solidFill>
                  <a:srgbClr val="FFFFFF"/>
                </a:solidFill>
              </a:defRPr>
            </a:lvl1pPr>
          </a:lstStyle>
          <a:p>
            <a:pPr>
              <a:defRPr/>
            </a:pPr>
            <a:endParaRPr lang="en-US" dirty="0"/>
          </a:p>
        </p:txBody>
      </p:sp>
      <p:sp>
        <p:nvSpPr>
          <p:cNvPr id="12" name="Footer Placeholder 4"/>
          <p:cNvSpPr>
            <a:spLocks noGrp="1"/>
          </p:cNvSpPr>
          <p:nvPr>
            <p:ph type="ftr" sz="quarter" idx="17"/>
          </p:nvPr>
        </p:nvSpPr>
        <p:spPr/>
        <p:txBody>
          <a:bodyPr/>
          <a:lstStyle>
            <a:lvl1pPr>
              <a:defRPr/>
            </a:lvl1pPr>
          </a:lstStyle>
          <a:p>
            <a:pPr>
              <a:defRPr/>
            </a:pPr>
            <a:r>
              <a:rPr lang="en-US" dirty="0" smtClean="0">
                <a:solidFill>
                  <a:srgbClr val="FFFFFF">
                    <a:lumMod val="60000"/>
                    <a:lumOff val="40000"/>
                  </a:srgbClr>
                </a:solidFill>
              </a:rPr>
              <a:t>Oracle – Internal/Highly Restricted</a:t>
            </a:r>
            <a:endParaRPr lang="en-US" dirty="0">
              <a:solidFill>
                <a:srgbClr val="FFFFFF">
                  <a:lumMod val="60000"/>
                  <a:lumOff val="40000"/>
                </a:srgbClr>
              </a:solidFill>
            </a:endParaRPr>
          </a:p>
        </p:txBody>
      </p:sp>
      <p:sp>
        <p:nvSpPr>
          <p:cNvPr id="14" name="Slide Number Placeholder 5"/>
          <p:cNvSpPr>
            <a:spLocks noGrp="1"/>
          </p:cNvSpPr>
          <p:nvPr>
            <p:ph type="sldNum" sz="quarter" idx="18"/>
          </p:nvPr>
        </p:nvSpPr>
        <p:spPr>
          <a:xfrm>
            <a:off x="11276782" y="6934203"/>
            <a:ext cx="380901" cy="182033"/>
          </a:xfrm>
        </p:spPr>
        <p:txBody>
          <a:bodyPr/>
          <a:lstStyle>
            <a:lvl1pPr>
              <a:defRPr smtClean="0">
                <a:solidFill>
                  <a:srgbClr val="BCC0C4"/>
                </a:solidFill>
              </a:defRPr>
            </a:lvl1pPr>
          </a:lstStyle>
          <a:p>
            <a:pPr>
              <a:defRPr/>
            </a:pPr>
            <a:fld id="{7D954B23-A680-B14C-AAA6-DCAA6A27D126}" type="slidenum">
              <a:rPr lang="en-US"/>
              <a:pPr>
                <a:defRPr/>
              </a:pPr>
              <a:t>‹#›</a:t>
            </a:fld>
            <a:endParaRPr lang="en-US" dirty="0"/>
          </a:p>
        </p:txBody>
      </p:sp>
    </p:spTree>
    <p:extLst>
      <p:ext uri="{BB962C8B-B14F-4D97-AF65-F5344CB8AC3E}">
        <p14:creationId xmlns:p14="http://schemas.microsoft.com/office/powerpoint/2010/main" val="513205933"/>
      </p:ext>
    </p:extLst>
  </p:cSld>
  <p:clrMapOvr>
    <a:overrideClrMapping bg1="dk1" tx1="lt1" bg2="dk2" tx2="lt2" accent1="accent1" accent2="accent2" accent3="accent3" accent4="accent4" accent5="accent5" accent6="accent6" hlink="hlink" folHlink="folHlink"/>
  </p:clrMapOvr>
  <p:transition spd="med">
    <p:fade/>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81886" y="241004"/>
            <a:ext cx="10969944" cy="565047"/>
          </a:xfrm>
        </p:spPr>
        <p:txBody>
          <a:bodyPr/>
          <a:lstStyle>
            <a:lvl1pPr>
              <a:defRPr>
                <a:latin typeface="Calibr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748882708"/>
      </p:ext>
    </p:extLst>
  </p:cSld>
  <p:clrMapOvr>
    <a:masterClrMapping/>
  </p:clrMapOvr>
  <p:transition spd="med">
    <p:wipe dir="r"/>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userDrawn="1">
  <p:cSld name="36_Blank">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pic>
        <p:nvPicPr>
          <p:cNvPr id="6" name="Picture 5" descr="Oracle logo in white on red staging background"/>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
        <p:nvSpPr>
          <p:cNvPr id="4" name="Title Placeholder 1"/>
          <p:cNvSpPr>
            <a:spLocks noGrp="1"/>
          </p:cNvSpPr>
          <p:nvPr>
            <p:ph type="title"/>
          </p:nvPr>
        </p:nvSpPr>
        <p:spPr>
          <a:xfrm>
            <a:off x="531812" y="406400"/>
            <a:ext cx="11125200" cy="889000"/>
          </a:xfrm>
          <a:prstGeom prst="rect">
            <a:avLst/>
          </a:prstGeom>
        </p:spPr>
        <p:txBody>
          <a:bodyPr vert="horz" lIns="0" tIns="0" rIns="0" bIns="0" rtlCol="0" anchor="b">
            <a:noAutofit/>
          </a:bodyPr>
          <a:lstStyle>
            <a:lvl1pPr>
              <a:defRPr>
                <a:solidFill>
                  <a:schemeClr val="bg1"/>
                </a:solidFill>
              </a:defRPr>
            </a:lvl1pPr>
          </a:lstStyle>
          <a:p>
            <a:r>
              <a:rPr lang="en-US" dirty="0"/>
              <a:t>Click to edit Master title style</a:t>
            </a:r>
            <a:endParaRPr dirty="0"/>
          </a:p>
        </p:txBody>
      </p:sp>
      <p:sp>
        <p:nvSpPr>
          <p:cNvPr id="9" name="TextBox 8"/>
          <p:cNvSpPr txBox="1"/>
          <p:nvPr userDrawn="1"/>
        </p:nvSpPr>
        <p:spPr>
          <a:xfrm>
            <a:off x="6819972" y="6556248"/>
            <a:ext cx="3200400" cy="182880"/>
          </a:xfrm>
          <a:prstGeom prst="rect">
            <a:avLst/>
          </a:prstGeom>
          <a:noFill/>
        </p:spPr>
        <p:txBody>
          <a:bodyPr vert="horz" wrap="none" lIns="0" tIns="0" rIns="0" bIns="0" rtlCol="0" anchor="ctr" anchorCtr="0">
            <a:noAutofit/>
          </a:bodyPr>
          <a:lstStyle/>
          <a:p>
            <a:pPr algn="r"/>
            <a:r>
              <a:rPr sz="850" dirty="0">
                <a:solidFill>
                  <a:srgbClr val="58595B"/>
                </a:solidFill>
                <a:latin typeface="Calibri"/>
              </a:rPr>
              <a:t>Copyright © </a:t>
            </a:r>
            <a:r>
              <a:rPr lang="en-US" sz="850" dirty="0">
                <a:solidFill>
                  <a:srgbClr val="58595B"/>
                </a:solidFill>
                <a:latin typeface="Calibri"/>
              </a:rPr>
              <a:t>2017,</a:t>
            </a:r>
            <a:r>
              <a:rPr sz="850" dirty="0">
                <a:solidFill>
                  <a:srgbClr val="58595B"/>
                </a:solidFill>
                <a:latin typeface="Calibri"/>
              </a:rPr>
              <a:t> Oracle and/or its affiliates. All rights reserved. </a:t>
            </a:r>
          </a:p>
        </p:txBody>
      </p:sp>
      <p:sp>
        <p:nvSpPr>
          <p:cNvPr id="10" name="Slide Number Placeholder 5"/>
          <p:cNvSpPr txBox="1">
            <a:spLocks/>
          </p:cNvSpPr>
          <p:nvPr userDrawn="1"/>
        </p:nvSpPr>
        <p:spPr>
          <a:xfrm>
            <a:off x="11276011" y="6556248"/>
            <a:ext cx="381661" cy="182880"/>
          </a:xfrm>
          <a:prstGeom prst="rect">
            <a:avLst/>
          </a:prstGeom>
        </p:spPr>
        <p:txBody>
          <a:bodyPr vert="horz" wrap="none" lIns="0" tIns="0" rIns="0" bIns="0" rtlCol="0" anchor="ctr" anchorCtr="0">
            <a:noAutofit/>
          </a:bodyPr>
          <a:lstStyle>
            <a:defPPr>
              <a:defRPr lang="en-US"/>
            </a:defPPr>
            <a:lvl1pPr marL="0" algn="r" defTabSz="914400" rtl="0" eaLnBrk="1" latinLnBrk="0" hangingPunct="1">
              <a:defRPr sz="8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C51EAA63-D034-42AE-91FA-B13B9518C7BE}" type="slidenum">
              <a:rPr lang="en-US" smtClean="0">
                <a:solidFill>
                  <a:srgbClr val="58595B"/>
                </a:solidFill>
                <a:latin typeface="Calibri"/>
              </a:rPr>
              <a:pPr>
                <a:defRPr/>
              </a:pPr>
              <a:t>‹#›</a:t>
            </a:fld>
            <a:endParaRPr lang="en-US" dirty="0">
              <a:solidFill>
                <a:srgbClr val="58595B"/>
              </a:solidFill>
              <a:latin typeface="Calibri"/>
            </a:endParaRPr>
          </a:p>
        </p:txBody>
      </p:sp>
    </p:spTree>
    <p:extLst>
      <p:ext uri="{BB962C8B-B14F-4D97-AF65-F5344CB8AC3E}">
        <p14:creationId xmlns:p14="http://schemas.microsoft.com/office/powerpoint/2010/main" val="32908008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userDrawn="1">
  <p:cSld name="37_Blank">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pic>
        <p:nvPicPr>
          <p:cNvPr id="6" name="Picture 5" descr="Oracle logo in white on red staging background"/>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
        <p:nvSpPr>
          <p:cNvPr id="4" name="Title Placeholder 1"/>
          <p:cNvSpPr>
            <a:spLocks noGrp="1"/>
          </p:cNvSpPr>
          <p:nvPr>
            <p:ph type="title"/>
          </p:nvPr>
        </p:nvSpPr>
        <p:spPr>
          <a:xfrm>
            <a:off x="531812" y="406400"/>
            <a:ext cx="11125200" cy="889000"/>
          </a:xfrm>
          <a:prstGeom prst="rect">
            <a:avLst/>
          </a:prstGeom>
        </p:spPr>
        <p:txBody>
          <a:bodyPr vert="horz" lIns="0" tIns="0" rIns="0" bIns="0" rtlCol="0" anchor="b">
            <a:noAutofit/>
          </a:bodyPr>
          <a:lstStyle>
            <a:lvl1pPr>
              <a:defRPr>
                <a:solidFill>
                  <a:schemeClr val="bg1"/>
                </a:solidFill>
              </a:defRPr>
            </a:lvl1pPr>
          </a:lstStyle>
          <a:p>
            <a:r>
              <a:rPr lang="en-US" dirty="0"/>
              <a:t>Click to edit Master title style</a:t>
            </a:r>
            <a:endParaRPr dirty="0"/>
          </a:p>
        </p:txBody>
      </p:sp>
      <p:sp>
        <p:nvSpPr>
          <p:cNvPr id="9" name="TextBox 8"/>
          <p:cNvSpPr txBox="1"/>
          <p:nvPr userDrawn="1"/>
        </p:nvSpPr>
        <p:spPr>
          <a:xfrm>
            <a:off x="6819972" y="6556248"/>
            <a:ext cx="3200400" cy="182880"/>
          </a:xfrm>
          <a:prstGeom prst="rect">
            <a:avLst/>
          </a:prstGeom>
          <a:noFill/>
        </p:spPr>
        <p:txBody>
          <a:bodyPr vert="horz" wrap="none" lIns="0" tIns="0" rIns="0" bIns="0" rtlCol="0" anchor="ctr" anchorCtr="0">
            <a:noAutofit/>
          </a:bodyPr>
          <a:lstStyle/>
          <a:p>
            <a:pPr algn="r"/>
            <a:r>
              <a:rPr sz="850" dirty="0">
                <a:solidFill>
                  <a:srgbClr val="58595B"/>
                </a:solidFill>
                <a:latin typeface="Calibri"/>
              </a:rPr>
              <a:t>Copyright © </a:t>
            </a:r>
            <a:r>
              <a:rPr lang="en-US" sz="850" dirty="0">
                <a:solidFill>
                  <a:srgbClr val="58595B"/>
                </a:solidFill>
                <a:latin typeface="Calibri"/>
              </a:rPr>
              <a:t>2017,</a:t>
            </a:r>
            <a:r>
              <a:rPr sz="850" dirty="0">
                <a:solidFill>
                  <a:srgbClr val="58595B"/>
                </a:solidFill>
                <a:latin typeface="Calibri"/>
              </a:rPr>
              <a:t> Oracle and/or its affiliates. All rights reserved. </a:t>
            </a:r>
          </a:p>
        </p:txBody>
      </p:sp>
      <p:sp>
        <p:nvSpPr>
          <p:cNvPr id="10" name="Slide Number Placeholder 5"/>
          <p:cNvSpPr txBox="1">
            <a:spLocks/>
          </p:cNvSpPr>
          <p:nvPr userDrawn="1"/>
        </p:nvSpPr>
        <p:spPr>
          <a:xfrm>
            <a:off x="11276011" y="6556248"/>
            <a:ext cx="381661" cy="182880"/>
          </a:xfrm>
          <a:prstGeom prst="rect">
            <a:avLst/>
          </a:prstGeom>
        </p:spPr>
        <p:txBody>
          <a:bodyPr vert="horz" wrap="none" lIns="0" tIns="0" rIns="0" bIns="0" rtlCol="0" anchor="ctr" anchorCtr="0">
            <a:noAutofit/>
          </a:bodyPr>
          <a:lstStyle>
            <a:defPPr>
              <a:defRPr lang="en-US"/>
            </a:defPPr>
            <a:lvl1pPr marL="0" algn="r" defTabSz="914400" rtl="0" eaLnBrk="1" latinLnBrk="0" hangingPunct="1">
              <a:defRPr sz="8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C51EAA63-D034-42AE-91FA-B13B9518C7BE}" type="slidenum">
              <a:rPr lang="en-US" smtClean="0">
                <a:solidFill>
                  <a:srgbClr val="58595B"/>
                </a:solidFill>
                <a:latin typeface="Calibri"/>
              </a:rPr>
              <a:pPr>
                <a:defRPr/>
              </a:pPr>
              <a:t>‹#›</a:t>
            </a:fld>
            <a:endParaRPr lang="en-US" dirty="0">
              <a:solidFill>
                <a:srgbClr val="58595B"/>
              </a:solidFill>
              <a:latin typeface="Calibri"/>
            </a:endParaRPr>
          </a:p>
        </p:txBody>
      </p:sp>
    </p:spTree>
    <p:extLst>
      <p:ext uri="{BB962C8B-B14F-4D97-AF65-F5344CB8AC3E}">
        <p14:creationId xmlns:p14="http://schemas.microsoft.com/office/powerpoint/2010/main" val="3701181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userDrawn="1">
  <p:cSld name="33_Blank">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6" name="Picture 5" descr="Oracle logo in white on red staging background"/>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
        <p:nvSpPr>
          <p:cNvPr id="4" name="Title Placeholder 1"/>
          <p:cNvSpPr>
            <a:spLocks noGrp="1"/>
          </p:cNvSpPr>
          <p:nvPr>
            <p:ph type="title"/>
          </p:nvPr>
        </p:nvSpPr>
        <p:spPr>
          <a:xfrm>
            <a:off x="531812" y="406400"/>
            <a:ext cx="11125200" cy="889000"/>
          </a:xfrm>
          <a:prstGeom prst="rect">
            <a:avLst/>
          </a:prstGeom>
        </p:spPr>
        <p:txBody>
          <a:bodyPr vert="horz" lIns="0" tIns="0" rIns="0" bIns="0" rtlCol="0" anchor="b">
            <a:noAutofit/>
          </a:bodyPr>
          <a:lstStyle>
            <a:lvl1pPr>
              <a:defRPr>
                <a:solidFill>
                  <a:schemeClr val="bg1"/>
                </a:solidFill>
              </a:defRPr>
            </a:lvl1pPr>
          </a:lstStyle>
          <a:p>
            <a:r>
              <a:rPr lang="en-US" dirty="0"/>
              <a:t>Click to edit Master title style</a:t>
            </a:r>
            <a:endParaRPr dirty="0"/>
          </a:p>
        </p:txBody>
      </p:sp>
      <p:sp>
        <p:nvSpPr>
          <p:cNvPr id="9" name="TextBox 8"/>
          <p:cNvSpPr txBox="1"/>
          <p:nvPr userDrawn="1"/>
        </p:nvSpPr>
        <p:spPr>
          <a:xfrm>
            <a:off x="6819972" y="6556248"/>
            <a:ext cx="3200400" cy="182880"/>
          </a:xfrm>
          <a:prstGeom prst="rect">
            <a:avLst/>
          </a:prstGeom>
          <a:noFill/>
        </p:spPr>
        <p:txBody>
          <a:bodyPr vert="horz" wrap="none" lIns="0" tIns="0" rIns="0" bIns="0" rtlCol="0" anchor="ctr" anchorCtr="0">
            <a:noAutofit/>
          </a:bodyPr>
          <a:lstStyle/>
          <a:p>
            <a:pPr algn="r"/>
            <a:r>
              <a:rPr sz="850" dirty="0">
                <a:solidFill>
                  <a:srgbClr val="58595B"/>
                </a:solidFill>
                <a:latin typeface="Calibri"/>
              </a:rPr>
              <a:t>Copyright © </a:t>
            </a:r>
            <a:r>
              <a:rPr lang="en-US" sz="850" dirty="0">
                <a:solidFill>
                  <a:srgbClr val="58595B"/>
                </a:solidFill>
                <a:latin typeface="Calibri"/>
              </a:rPr>
              <a:t>2017,</a:t>
            </a:r>
            <a:r>
              <a:rPr sz="850" dirty="0">
                <a:solidFill>
                  <a:srgbClr val="58595B"/>
                </a:solidFill>
                <a:latin typeface="Calibri"/>
              </a:rPr>
              <a:t> Oracle and/or its affiliates. All rights reserved. </a:t>
            </a:r>
          </a:p>
        </p:txBody>
      </p:sp>
      <p:sp>
        <p:nvSpPr>
          <p:cNvPr id="10" name="Slide Number Placeholder 5"/>
          <p:cNvSpPr txBox="1">
            <a:spLocks/>
          </p:cNvSpPr>
          <p:nvPr userDrawn="1"/>
        </p:nvSpPr>
        <p:spPr>
          <a:xfrm>
            <a:off x="11276011" y="6556248"/>
            <a:ext cx="381661" cy="182880"/>
          </a:xfrm>
          <a:prstGeom prst="rect">
            <a:avLst/>
          </a:prstGeom>
        </p:spPr>
        <p:txBody>
          <a:bodyPr vert="horz" wrap="none" lIns="0" tIns="0" rIns="0" bIns="0" rtlCol="0" anchor="ctr" anchorCtr="0">
            <a:noAutofit/>
          </a:bodyPr>
          <a:lstStyle>
            <a:defPPr>
              <a:defRPr lang="en-US"/>
            </a:defPPr>
            <a:lvl1pPr marL="0" algn="r" defTabSz="914400" rtl="0" eaLnBrk="1" latinLnBrk="0" hangingPunct="1">
              <a:defRPr sz="8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C51EAA63-D034-42AE-91FA-B13B9518C7BE}" type="slidenum">
              <a:rPr lang="en-US" smtClean="0">
                <a:solidFill>
                  <a:srgbClr val="58595B"/>
                </a:solidFill>
                <a:latin typeface="Calibri"/>
              </a:rPr>
              <a:pPr>
                <a:defRPr/>
              </a:pPr>
              <a:t>‹#›</a:t>
            </a:fld>
            <a:endParaRPr lang="en-US" dirty="0">
              <a:solidFill>
                <a:srgbClr val="58595B"/>
              </a:solidFill>
              <a:latin typeface="Calibri"/>
            </a:endParaRPr>
          </a:p>
        </p:txBody>
      </p:sp>
    </p:spTree>
    <p:extLst>
      <p:ext uri="{BB962C8B-B14F-4D97-AF65-F5344CB8AC3E}">
        <p14:creationId xmlns:p14="http://schemas.microsoft.com/office/powerpoint/2010/main" val="2038257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2_Title Slide with Picture and Logo">
    <p:spTree>
      <p:nvGrpSpPr>
        <p:cNvPr id="1" name=""/>
        <p:cNvGrpSpPr/>
        <p:nvPr/>
      </p:nvGrpSpPr>
      <p:grpSpPr>
        <a:xfrm>
          <a:off x="0" y="0"/>
          <a:ext cx="0" cy="0"/>
          <a:chOff x="0" y="0"/>
          <a:chExt cx="0" cy="0"/>
        </a:xfrm>
      </p:grpSpPr>
      <p:sp>
        <p:nvSpPr>
          <p:cNvPr id="6" name="Rectangle 5" descr="Full slide 4-color photo can be inserted here. Customer/Partner and secondary logo can be included"/>
          <p:cNvSpPr/>
          <p:nvPr/>
        </p:nvSpPr>
        <p:spPr bwMode="hidden">
          <a:xfrm>
            <a:off x="6" y="0"/>
            <a:ext cx="12188825" cy="6858000"/>
          </a:xfrm>
          <a:prstGeom prst="rect">
            <a:avLst/>
          </a:prstGeom>
          <a:solidFill>
            <a:srgbClr val="46575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19" tIns="45710" rIns="91419" bIns="45710" anchor="ctr"/>
          <a:lstStyle/>
          <a:p>
            <a:pPr algn="ctr" defTabSz="1063575">
              <a:defRPr/>
            </a:pPr>
            <a:endParaRPr sz="2200" dirty="0">
              <a:solidFill>
                <a:srgbClr val="FFFFFF"/>
              </a:solidFill>
              <a:latin typeface="Calibri"/>
            </a:endParaRPr>
          </a:p>
        </p:txBody>
      </p:sp>
      <p:sp>
        <p:nvSpPr>
          <p:cNvPr id="8" name="TextBox 7"/>
          <p:cNvSpPr txBox="1"/>
          <p:nvPr/>
        </p:nvSpPr>
        <p:spPr>
          <a:xfrm>
            <a:off x="5376863" y="6556383"/>
            <a:ext cx="3200400" cy="182563"/>
          </a:xfrm>
          <a:prstGeom prst="rect">
            <a:avLst/>
          </a:prstGeom>
          <a:noFill/>
        </p:spPr>
        <p:txBody>
          <a:bodyPr wrap="none" lIns="0" tIns="0" rIns="0" bIns="0" anchor="ctr"/>
          <a:lstStyle/>
          <a:p>
            <a:pPr algn="r" defTabSz="1063575">
              <a:defRPr/>
            </a:pPr>
            <a:r>
              <a:rPr sz="800" dirty="0">
                <a:solidFill>
                  <a:srgbClr val="FFFFFF"/>
                </a:solidFill>
                <a:latin typeface="Calibri"/>
              </a:rPr>
              <a:t>Copyright © 201</a:t>
            </a:r>
            <a:r>
              <a:rPr lang="en-US" sz="800" dirty="0">
                <a:solidFill>
                  <a:srgbClr val="FFFFFF"/>
                </a:solidFill>
                <a:latin typeface="Calibri"/>
              </a:rPr>
              <a:t>5,</a:t>
            </a:r>
            <a:r>
              <a:rPr sz="800" dirty="0">
                <a:solidFill>
                  <a:srgbClr val="FFFFFF"/>
                </a:solidFill>
                <a:latin typeface="Calibri"/>
              </a:rPr>
              <a:t> Oracle and/or its affiliates. All rights reserved.  |</a:t>
            </a:r>
          </a:p>
        </p:txBody>
      </p:sp>
      <p:pic>
        <p:nvPicPr>
          <p:cNvPr id="9" name="Picture 18" descr="Oracle logo in white on red staging background"/>
          <p:cNvPicPr>
            <a:picLocks noChangeAspect="1"/>
          </p:cNvPicPr>
          <p:nvPr/>
        </p:nvPicPr>
        <p:blipFill>
          <a:blip r:embed="rId3" cstate="print"/>
          <a:srcRect/>
          <a:stretch>
            <a:fillRect/>
          </a:stretch>
        </p:blipFill>
        <p:spPr bwMode="auto">
          <a:xfrm>
            <a:off x="530225" y="6264285"/>
            <a:ext cx="1625600" cy="593725"/>
          </a:xfrm>
          <a:prstGeom prst="rect">
            <a:avLst/>
          </a:prstGeom>
          <a:noFill/>
          <a:ln w="9525">
            <a:noFill/>
            <a:miter lim="800000"/>
            <a:headEnd/>
            <a:tailEnd/>
          </a:ln>
        </p:spPr>
      </p:pic>
      <p:sp>
        <p:nvSpPr>
          <p:cNvPr id="2" name="Title 1"/>
          <p:cNvSpPr>
            <a:spLocks noGrp="1"/>
          </p:cNvSpPr>
          <p:nvPr>
            <p:ph type="ctrTitle"/>
          </p:nvPr>
        </p:nvSpPr>
        <p:spPr>
          <a:xfrm>
            <a:off x="531814" y="739785"/>
            <a:ext cx="9144000" cy="1470025"/>
          </a:xfrm>
        </p:spPr>
        <p:txBody>
          <a:bodyPr/>
          <a:lstStyle>
            <a:lvl1pPr>
              <a:lnSpc>
                <a:spcPct val="80000"/>
              </a:lnSpc>
              <a:defRPr sz="4800"/>
            </a:lvl1pPr>
          </a:lstStyle>
          <a:p>
            <a:r>
              <a:rPr lang="en-US" smtClean="0"/>
              <a:t>Click to edit Master title style</a:t>
            </a:r>
            <a:endParaRPr/>
          </a:p>
        </p:txBody>
      </p:sp>
      <p:sp>
        <p:nvSpPr>
          <p:cNvPr id="3" name="Subtitle 2"/>
          <p:cNvSpPr>
            <a:spLocks noGrp="1"/>
          </p:cNvSpPr>
          <p:nvPr>
            <p:ph type="subTitle" idx="1"/>
          </p:nvPr>
        </p:nvSpPr>
        <p:spPr>
          <a:xfrm>
            <a:off x="531762" y="2286000"/>
            <a:ext cx="9144000" cy="914400"/>
          </a:xfrm>
        </p:spPr>
        <p:txBody>
          <a:bodyPr>
            <a:noAutofit/>
          </a:bodyPr>
          <a:lstStyle>
            <a:lvl1pPr marL="0" indent="0" algn="l">
              <a:spcBef>
                <a:spcPts val="0"/>
              </a:spcBef>
              <a:buNone/>
              <a:defRPr sz="2400" b="1">
                <a:solidFill>
                  <a:schemeClr val="tx1"/>
                </a:solidFill>
              </a:defRPr>
            </a:lvl1pPr>
            <a:lvl2pPr marL="457096" indent="0" algn="ctr">
              <a:buNone/>
              <a:defRPr>
                <a:solidFill>
                  <a:schemeClr val="tx1">
                    <a:tint val="75000"/>
                  </a:schemeClr>
                </a:solidFill>
              </a:defRPr>
            </a:lvl2pPr>
            <a:lvl3pPr marL="914192" indent="0" algn="ctr">
              <a:buNone/>
              <a:defRPr>
                <a:solidFill>
                  <a:schemeClr val="tx1">
                    <a:tint val="75000"/>
                  </a:schemeClr>
                </a:solidFill>
              </a:defRPr>
            </a:lvl3pPr>
            <a:lvl4pPr marL="1371288" indent="0" algn="ctr">
              <a:buNone/>
              <a:defRPr>
                <a:solidFill>
                  <a:schemeClr val="tx1">
                    <a:tint val="75000"/>
                  </a:schemeClr>
                </a:solidFill>
              </a:defRPr>
            </a:lvl4pPr>
            <a:lvl5pPr marL="1828385" indent="0" algn="ctr">
              <a:buNone/>
              <a:defRPr>
                <a:solidFill>
                  <a:schemeClr val="tx1">
                    <a:tint val="75000"/>
                  </a:schemeClr>
                </a:solidFill>
              </a:defRPr>
            </a:lvl5pPr>
            <a:lvl6pPr marL="2285482" indent="0" algn="ctr">
              <a:buNone/>
              <a:defRPr>
                <a:solidFill>
                  <a:schemeClr val="tx1">
                    <a:tint val="75000"/>
                  </a:schemeClr>
                </a:solidFill>
              </a:defRPr>
            </a:lvl6pPr>
            <a:lvl7pPr marL="2742578" indent="0" algn="ctr">
              <a:buNone/>
              <a:defRPr>
                <a:solidFill>
                  <a:schemeClr val="tx1">
                    <a:tint val="75000"/>
                  </a:schemeClr>
                </a:solidFill>
              </a:defRPr>
            </a:lvl7pPr>
            <a:lvl8pPr marL="3199674" indent="0" algn="ctr">
              <a:buNone/>
              <a:defRPr>
                <a:solidFill>
                  <a:schemeClr val="tx1">
                    <a:tint val="75000"/>
                  </a:schemeClr>
                </a:solidFill>
              </a:defRPr>
            </a:lvl8pPr>
            <a:lvl9pPr marL="3656772" indent="0" algn="ctr">
              <a:buNone/>
              <a:defRPr>
                <a:solidFill>
                  <a:schemeClr val="tx1">
                    <a:tint val="75000"/>
                  </a:schemeClr>
                </a:solidFill>
              </a:defRPr>
            </a:lvl9pPr>
          </a:lstStyle>
          <a:p>
            <a:r>
              <a:rPr lang="en-US" smtClean="0"/>
              <a:t>Click to edit Master subtitle style</a:t>
            </a:r>
            <a:endParaRPr dirty="0"/>
          </a:p>
        </p:txBody>
      </p:sp>
      <p:sp>
        <p:nvSpPr>
          <p:cNvPr id="13" name="Text Placeholder 12"/>
          <p:cNvSpPr>
            <a:spLocks noGrp="1"/>
          </p:cNvSpPr>
          <p:nvPr>
            <p:ph type="body" sz="quarter" idx="13"/>
          </p:nvPr>
        </p:nvSpPr>
        <p:spPr>
          <a:xfrm>
            <a:off x="531814" y="3429461"/>
            <a:ext cx="9144000"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lang="en-US" smtClean="0"/>
              <a:t>Click to edit Master text styles</a:t>
            </a:r>
          </a:p>
        </p:txBody>
      </p:sp>
      <p:pic>
        <p:nvPicPr>
          <p:cNvPr id="12" name="Oracle red badge logo" descr="Oracle logo in white on red staging background"/>
          <p:cNvPicPr>
            <a:picLocks noChangeAspect="1"/>
          </p:cNvPicPr>
          <p:nvPr userDrawn="1"/>
        </p:nvPicPr>
        <p:blipFill>
          <a:blip r:embed="rId4" cstate="print"/>
          <a:srcRect/>
          <a:stretch>
            <a:fillRect/>
          </a:stretch>
        </p:blipFill>
        <p:spPr bwMode="ltGray">
          <a:xfrm>
            <a:off x="531819" y="6264285"/>
            <a:ext cx="1622425" cy="593725"/>
          </a:xfrm>
          <a:prstGeom prst="rect">
            <a:avLst/>
          </a:prstGeom>
          <a:noFill/>
          <a:ln w="9525">
            <a:noFill/>
            <a:miter lim="800000"/>
            <a:headEnd/>
            <a:tailEnd/>
          </a:ln>
        </p:spPr>
      </p:pic>
    </p:spTree>
    <p:extLst>
      <p:ext uri="{BB962C8B-B14F-4D97-AF65-F5344CB8AC3E}">
        <p14:creationId xmlns:p14="http://schemas.microsoft.com/office/powerpoint/2010/main" val="1538790398"/>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Title Slide without Picture">
    <p:spTree>
      <p:nvGrpSpPr>
        <p:cNvPr id="1" name=""/>
        <p:cNvGrpSpPr/>
        <p:nvPr/>
      </p:nvGrpSpPr>
      <p:grpSpPr>
        <a:xfrm>
          <a:off x="0" y="0"/>
          <a:ext cx="0" cy="0"/>
          <a:chOff x="0" y="0"/>
          <a:chExt cx="0" cy="0"/>
        </a:xfrm>
      </p:grpSpPr>
      <p:sp>
        <p:nvSpPr>
          <p:cNvPr id="2" name="Title 1"/>
          <p:cNvSpPr>
            <a:spLocks noGrp="1"/>
          </p:cNvSpPr>
          <p:nvPr>
            <p:ph type="ctrTitle"/>
          </p:nvPr>
        </p:nvSpPr>
        <p:spPr>
          <a:xfrm>
            <a:off x="531841" y="739787"/>
            <a:ext cx="11125200" cy="1470025"/>
          </a:xfrm>
        </p:spPr>
        <p:txBody>
          <a:bodyPr/>
          <a:lstStyle>
            <a:lvl1pPr>
              <a:lnSpc>
                <a:spcPct val="80000"/>
              </a:lnSpc>
              <a:defRPr sz="5700"/>
            </a:lvl1pPr>
          </a:lstStyle>
          <a:p>
            <a:r>
              <a:rPr lang="en-GB" smtClean="0"/>
              <a:t>Click to edit Master title style</a:t>
            </a:r>
            <a:endParaRPr dirty="0"/>
          </a:p>
        </p:txBody>
      </p:sp>
      <p:sp>
        <p:nvSpPr>
          <p:cNvPr id="3" name="Subtitle 2"/>
          <p:cNvSpPr>
            <a:spLocks noGrp="1"/>
          </p:cNvSpPr>
          <p:nvPr>
            <p:ph type="subTitle" idx="1"/>
          </p:nvPr>
        </p:nvSpPr>
        <p:spPr>
          <a:xfrm>
            <a:off x="531764" y="2286000"/>
            <a:ext cx="11126648" cy="914400"/>
          </a:xfrm>
        </p:spPr>
        <p:txBody>
          <a:bodyPr>
            <a:noAutofit/>
          </a:bodyPr>
          <a:lstStyle>
            <a:lvl1pPr marL="0" indent="0" algn="l">
              <a:spcBef>
                <a:spcPts val="0"/>
              </a:spcBef>
              <a:buNone/>
              <a:defRPr sz="2800" b="1">
                <a:solidFill>
                  <a:schemeClr val="tx1"/>
                </a:solidFill>
              </a:defRPr>
            </a:lvl1pPr>
            <a:lvl2pPr marL="531818" indent="0" algn="ctr">
              <a:buNone/>
              <a:defRPr>
                <a:solidFill>
                  <a:schemeClr val="tx1">
                    <a:tint val="75000"/>
                  </a:schemeClr>
                </a:solidFill>
              </a:defRPr>
            </a:lvl2pPr>
            <a:lvl3pPr marL="1063575" indent="0" algn="ctr">
              <a:buNone/>
              <a:defRPr>
                <a:solidFill>
                  <a:schemeClr val="tx1">
                    <a:tint val="75000"/>
                  </a:schemeClr>
                </a:solidFill>
              </a:defRPr>
            </a:lvl3pPr>
            <a:lvl4pPr marL="1595352" indent="0" algn="ctr">
              <a:buNone/>
              <a:defRPr>
                <a:solidFill>
                  <a:schemeClr val="tx1">
                    <a:tint val="75000"/>
                  </a:schemeClr>
                </a:solidFill>
              </a:defRPr>
            </a:lvl4pPr>
            <a:lvl5pPr marL="2127141" indent="0" algn="ctr">
              <a:buNone/>
              <a:defRPr>
                <a:solidFill>
                  <a:schemeClr val="tx1">
                    <a:tint val="75000"/>
                  </a:schemeClr>
                </a:solidFill>
              </a:defRPr>
            </a:lvl5pPr>
            <a:lvl6pPr marL="2658925" indent="0" algn="ctr">
              <a:buNone/>
              <a:defRPr>
                <a:solidFill>
                  <a:schemeClr val="tx1">
                    <a:tint val="75000"/>
                  </a:schemeClr>
                </a:solidFill>
              </a:defRPr>
            </a:lvl6pPr>
            <a:lvl7pPr marL="3190713" indent="0" algn="ctr">
              <a:buNone/>
              <a:defRPr>
                <a:solidFill>
                  <a:schemeClr val="tx1">
                    <a:tint val="75000"/>
                  </a:schemeClr>
                </a:solidFill>
              </a:defRPr>
            </a:lvl7pPr>
            <a:lvl8pPr marL="3722497" indent="0" algn="ctr">
              <a:buNone/>
              <a:defRPr>
                <a:solidFill>
                  <a:schemeClr val="tx1">
                    <a:tint val="75000"/>
                  </a:schemeClr>
                </a:solidFill>
              </a:defRPr>
            </a:lvl8pPr>
            <a:lvl9pPr marL="4254282" indent="0" algn="ctr">
              <a:buNone/>
              <a:defRPr>
                <a:solidFill>
                  <a:schemeClr val="tx1">
                    <a:tint val="75000"/>
                  </a:schemeClr>
                </a:solidFill>
              </a:defRPr>
            </a:lvl9pPr>
          </a:lstStyle>
          <a:p>
            <a:r>
              <a:rPr lang="en-GB" smtClean="0"/>
              <a:t>Click to edit Master subtitle style</a:t>
            </a:r>
            <a:endParaRPr dirty="0"/>
          </a:p>
        </p:txBody>
      </p:sp>
      <p:sp>
        <p:nvSpPr>
          <p:cNvPr id="13" name="Text Placeholder 12"/>
          <p:cNvSpPr>
            <a:spLocks noGrp="1"/>
          </p:cNvSpPr>
          <p:nvPr>
            <p:ph type="body" sz="quarter" idx="13" hasCustomPrompt="1"/>
          </p:nvPr>
        </p:nvSpPr>
        <p:spPr>
          <a:xfrm>
            <a:off x="531841" y="3429664"/>
            <a:ext cx="11125200" cy="2514149"/>
          </a:xfrm>
        </p:spPr>
        <p:txBody>
          <a:bodyPr>
            <a:noAutofit/>
          </a:bodyPr>
          <a:lstStyle>
            <a:lvl1pPr marL="1889" indent="0">
              <a:spcBef>
                <a:spcPts val="0"/>
              </a:spcBef>
              <a:buFontTx/>
              <a:buNone/>
              <a:defRPr sz="2800" baseline="0"/>
            </a:lvl1pPr>
            <a:lvl2pPr marL="1889" indent="0">
              <a:buFontTx/>
              <a:buNone/>
              <a:defRPr sz="2800"/>
            </a:lvl2pPr>
            <a:lvl3pPr marL="1889" indent="0">
              <a:buFontTx/>
              <a:buNone/>
              <a:defRPr sz="2800"/>
            </a:lvl3pPr>
            <a:lvl4pPr marL="1889" indent="0">
              <a:buFontTx/>
              <a:buNone/>
              <a:defRPr sz="2800"/>
            </a:lvl4pPr>
            <a:lvl5pPr marL="1889" indent="0">
              <a:buFontTx/>
              <a:buNone/>
              <a:defRPr sz="2800"/>
            </a:lvl5pPr>
            <a:lvl6pPr marL="1889" indent="0">
              <a:buFontTx/>
              <a:buNone/>
              <a:defRPr sz="2800"/>
            </a:lvl6pPr>
            <a:lvl7pPr marL="1889" indent="0">
              <a:buFontTx/>
              <a:buNone/>
              <a:defRPr sz="2800"/>
            </a:lvl7pPr>
            <a:lvl8pPr marL="1889" indent="0">
              <a:buFontTx/>
              <a:buNone/>
              <a:defRPr sz="2800"/>
            </a:lvl8pPr>
            <a:lvl9pPr marL="1889" indent="0">
              <a:buFontTx/>
              <a:buNone/>
              <a:defRPr sz="2800"/>
            </a:lvl9pPr>
          </a:lstStyle>
          <a:p>
            <a:pPr lvl="0"/>
            <a:r>
              <a:rPr dirty="0"/>
              <a:t>Click to add presenter’s name, title, division/business unit/organization and date</a:t>
            </a:r>
          </a:p>
        </p:txBody>
      </p:sp>
      <p:pic>
        <p:nvPicPr>
          <p:cNvPr id="14" name="Picture 13" descr="1.5X red tab for PPT.png"/>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bwMode="ltGray">
          <a:xfrm>
            <a:off x="531938" y="6268269"/>
            <a:ext cx="1610256" cy="589744"/>
          </a:xfrm>
          <a:prstGeom prst="rect">
            <a:avLst/>
          </a:prstGeom>
        </p:spPr>
      </p:pic>
      <p:grpSp>
        <p:nvGrpSpPr>
          <p:cNvPr id="10" name="Group 9"/>
          <p:cNvGrpSpPr/>
          <p:nvPr userDrawn="1"/>
        </p:nvGrpSpPr>
        <p:grpSpPr>
          <a:xfrm>
            <a:off x="-284" y="0"/>
            <a:ext cx="12189400" cy="6858000"/>
            <a:chOff x="-287" y="0"/>
            <a:chExt cx="12189399" cy="6858000"/>
          </a:xfrm>
        </p:grpSpPr>
        <p:sp>
          <p:nvSpPr>
            <p:cNvPr id="12" name="Rectangle 11"/>
            <p:cNvSpPr/>
            <p:nvPr/>
          </p:nvSpPr>
          <p:spPr bwMode="gray">
            <a:xfrm>
              <a:off x="-287" y="0"/>
              <a:ext cx="193962" cy="68521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063575"/>
              <a:endParaRPr sz="2200" dirty="0">
                <a:solidFill>
                  <a:srgbClr val="FFFFFF"/>
                </a:solidFill>
                <a:latin typeface="Calibri"/>
              </a:endParaRPr>
            </a:p>
          </p:txBody>
        </p:sp>
        <p:sp>
          <p:nvSpPr>
            <p:cNvPr id="15" name="Rectangle 14"/>
            <p:cNvSpPr/>
            <p:nvPr/>
          </p:nvSpPr>
          <p:spPr bwMode="gray">
            <a:xfrm>
              <a:off x="11995151" y="5854"/>
              <a:ext cx="193960" cy="68521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063575"/>
              <a:endParaRPr sz="2200" dirty="0">
                <a:solidFill>
                  <a:srgbClr val="FFFFFF"/>
                </a:solidFill>
                <a:latin typeface="Calibri"/>
              </a:endParaRPr>
            </a:p>
          </p:txBody>
        </p:sp>
        <p:sp>
          <p:nvSpPr>
            <p:cNvPr id="16" name="Rectangle 15"/>
            <p:cNvSpPr/>
            <p:nvPr/>
          </p:nvSpPr>
          <p:spPr bwMode="gray">
            <a:xfrm>
              <a:off x="-286" y="6400800"/>
              <a:ext cx="12189396" cy="4572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063575"/>
              <a:endParaRPr sz="2200" dirty="0">
                <a:solidFill>
                  <a:srgbClr val="FFFFFF"/>
                </a:solidFill>
                <a:latin typeface="Calibri"/>
              </a:endParaRPr>
            </a:p>
          </p:txBody>
        </p:sp>
        <p:sp>
          <p:nvSpPr>
            <p:cNvPr id="17" name="Rectangle 16"/>
            <p:cNvSpPr/>
            <p:nvPr/>
          </p:nvSpPr>
          <p:spPr bwMode="gray">
            <a:xfrm>
              <a:off x="-286" y="0"/>
              <a:ext cx="12189398" cy="192024"/>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063575"/>
              <a:endParaRPr sz="2200" dirty="0">
                <a:solidFill>
                  <a:srgbClr val="FFFFFF"/>
                </a:solidFill>
                <a:latin typeface="Calibri"/>
              </a:endParaRPr>
            </a:p>
          </p:txBody>
        </p:sp>
      </p:grpSp>
      <p:sp>
        <p:nvSpPr>
          <p:cNvPr id="18" name="Slide Number Placeholder 5"/>
          <p:cNvSpPr>
            <a:spLocks noGrp="1"/>
          </p:cNvSpPr>
          <p:nvPr>
            <p:ph type="sldNum" sz="quarter" idx="4"/>
          </p:nvPr>
        </p:nvSpPr>
        <p:spPr>
          <a:xfrm>
            <a:off x="11490509" y="6540500"/>
            <a:ext cx="381662" cy="127000"/>
          </a:xfrm>
          <a:prstGeom prst="rect">
            <a:avLst/>
          </a:prstGeom>
        </p:spPr>
        <p:txBody>
          <a:bodyPr vert="horz" wrap="none" lIns="0" tIns="0" rIns="0" bIns="0" rtlCol="0" anchor="ctr"/>
          <a:lstStyle>
            <a:lvl1pPr algn="r">
              <a:defRPr sz="900">
                <a:solidFill>
                  <a:schemeClr val="tx1">
                    <a:lumMod val="60000"/>
                    <a:lumOff val="40000"/>
                  </a:schemeClr>
                </a:solidFill>
              </a:defRPr>
            </a:lvl1pPr>
          </a:lstStyle>
          <a:p>
            <a:fld id="{C51EAA63-D034-42AE-91FA-B13B9518C7BE}" type="slidenum">
              <a:rPr lang="en-US" smtClean="0">
                <a:solidFill>
                  <a:srgbClr val="5F5F5F">
                    <a:lumMod val="60000"/>
                    <a:lumOff val="40000"/>
                  </a:srgbClr>
                </a:solidFill>
                <a:latin typeface="Calibri"/>
              </a:rPr>
              <a:pPr/>
              <a:t>‹#›</a:t>
            </a:fld>
            <a:endParaRPr lang="en-US" dirty="0">
              <a:solidFill>
                <a:srgbClr val="5F5F5F">
                  <a:lumMod val="60000"/>
                  <a:lumOff val="40000"/>
                </a:srgbClr>
              </a:solidFill>
              <a:latin typeface="Calibri"/>
            </a:endParaRPr>
          </a:p>
        </p:txBody>
      </p:sp>
      <p:sp>
        <p:nvSpPr>
          <p:cNvPr id="19" name="TextBox 18"/>
          <p:cNvSpPr txBox="1"/>
          <p:nvPr userDrawn="1"/>
        </p:nvSpPr>
        <p:spPr>
          <a:xfrm>
            <a:off x="5376863" y="6556383"/>
            <a:ext cx="3200400" cy="182563"/>
          </a:xfrm>
          <a:prstGeom prst="rect">
            <a:avLst/>
          </a:prstGeom>
          <a:noFill/>
        </p:spPr>
        <p:txBody>
          <a:bodyPr wrap="none" lIns="0" tIns="0" rIns="0" bIns="0" anchor="ctr"/>
          <a:lstStyle/>
          <a:p>
            <a:pPr algn="r" defTabSz="1063575">
              <a:defRPr/>
            </a:pPr>
            <a:r>
              <a:rPr sz="800" dirty="0">
                <a:solidFill>
                  <a:srgbClr val="5F5F5F"/>
                </a:solidFill>
                <a:latin typeface="Calibri"/>
              </a:rPr>
              <a:t>Copyright © 201</a:t>
            </a:r>
            <a:r>
              <a:rPr lang="en-US" sz="800" dirty="0">
                <a:solidFill>
                  <a:srgbClr val="5F5F5F"/>
                </a:solidFill>
                <a:latin typeface="Calibri"/>
              </a:rPr>
              <a:t>5,</a:t>
            </a:r>
            <a:r>
              <a:rPr sz="800" dirty="0">
                <a:solidFill>
                  <a:srgbClr val="5F5F5F"/>
                </a:solidFill>
                <a:latin typeface="Calibri"/>
              </a:rPr>
              <a:t> Oracle and/or its affiliates. All rights reserved.  |</a:t>
            </a:r>
          </a:p>
        </p:txBody>
      </p:sp>
      <p:sp>
        <p:nvSpPr>
          <p:cNvPr id="20" name="Footer Placeholder 3"/>
          <p:cNvSpPr>
            <a:spLocks noGrp="1"/>
          </p:cNvSpPr>
          <p:nvPr userDrawn="1">
            <p:ph type="ftr" sz="quarter" idx="3"/>
          </p:nvPr>
        </p:nvSpPr>
        <p:spPr>
          <a:xfrm>
            <a:off x="8642773" y="6543040"/>
            <a:ext cx="1895487" cy="314960"/>
          </a:xfrm>
          <a:prstGeom prst="rect">
            <a:avLst/>
          </a:prstGeom>
        </p:spPr>
        <p:txBody>
          <a:bodyPr lIns="76170" tIns="38084" rIns="76170" bIns="38084"/>
          <a:lstStyle>
            <a:lvl1pPr>
              <a:defRPr sz="800"/>
            </a:lvl1pPr>
          </a:lstStyle>
          <a:p>
            <a:pPr defTabSz="1063575"/>
            <a:r>
              <a:rPr lang="en-US" dirty="0" smtClean="0">
                <a:solidFill>
                  <a:srgbClr val="5F5F5F"/>
                </a:solidFill>
                <a:latin typeface="Calibri"/>
              </a:rPr>
              <a:t>Oracle – Internal/Highly Restricted</a:t>
            </a:r>
            <a:endParaRPr lang="en-US" dirty="0">
              <a:solidFill>
                <a:srgbClr val="5F5F5F"/>
              </a:solidFill>
              <a:latin typeface="Calibri"/>
            </a:endParaRPr>
          </a:p>
        </p:txBody>
      </p:sp>
    </p:spTree>
    <p:extLst>
      <p:ext uri="{BB962C8B-B14F-4D97-AF65-F5344CB8AC3E}">
        <p14:creationId xmlns:p14="http://schemas.microsoft.com/office/powerpoint/2010/main" val="20942676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dirty="0"/>
          </a:p>
        </p:txBody>
      </p:sp>
      <p:sp>
        <p:nvSpPr>
          <p:cNvPr id="3" name="Content Placeholder 2"/>
          <p:cNvSpPr>
            <a:spLocks noGrp="1"/>
          </p:cNvSpPr>
          <p:nvPr>
            <p:ph idx="1"/>
          </p:nvPr>
        </p:nvSpPr>
        <p:spPr>
          <a:xfrm>
            <a:off x="531158" y="1524002"/>
            <a:ext cx="11126523" cy="4419600"/>
          </a:xfrm>
        </p:spPr>
        <p:txBody>
          <a:bodyPr/>
          <a:lstStyle/>
          <a:p>
            <a:pPr lvl="0"/>
            <a:r>
              <a:rPr lang="en-GB" dirty="0" smtClean="0"/>
              <a:t>Click to edit Master text styles</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dirty="0"/>
          </a:p>
        </p:txBody>
      </p:sp>
      <p:grpSp>
        <p:nvGrpSpPr>
          <p:cNvPr id="21" name="Group 20"/>
          <p:cNvGrpSpPr/>
          <p:nvPr userDrawn="1"/>
        </p:nvGrpSpPr>
        <p:grpSpPr>
          <a:xfrm>
            <a:off x="-284" y="0"/>
            <a:ext cx="12189400" cy="6858000"/>
            <a:chOff x="-287" y="0"/>
            <a:chExt cx="12189399" cy="6858000"/>
          </a:xfrm>
        </p:grpSpPr>
        <p:sp>
          <p:nvSpPr>
            <p:cNvPr id="22" name="Rectangle 21"/>
            <p:cNvSpPr/>
            <p:nvPr/>
          </p:nvSpPr>
          <p:spPr bwMode="gray">
            <a:xfrm>
              <a:off x="-287" y="0"/>
              <a:ext cx="193962" cy="68521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063575"/>
              <a:endParaRPr sz="2200" dirty="0">
                <a:solidFill>
                  <a:srgbClr val="FFFFFF"/>
                </a:solidFill>
                <a:latin typeface="Calibri"/>
              </a:endParaRPr>
            </a:p>
          </p:txBody>
        </p:sp>
        <p:sp>
          <p:nvSpPr>
            <p:cNvPr id="23" name="Rectangle 22"/>
            <p:cNvSpPr/>
            <p:nvPr/>
          </p:nvSpPr>
          <p:spPr bwMode="gray">
            <a:xfrm>
              <a:off x="11995151" y="5854"/>
              <a:ext cx="193960" cy="68521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063575"/>
              <a:endParaRPr sz="2200" dirty="0">
                <a:solidFill>
                  <a:srgbClr val="FFFFFF"/>
                </a:solidFill>
                <a:latin typeface="Calibri"/>
              </a:endParaRPr>
            </a:p>
          </p:txBody>
        </p:sp>
        <p:sp>
          <p:nvSpPr>
            <p:cNvPr id="24" name="Rectangle 23"/>
            <p:cNvSpPr/>
            <p:nvPr/>
          </p:nvSpPr>
          <p:spPr bwMode="gray">
            <a:xfrm>
              <a:off x="-286" y="6400800"/>
              <a:ext cx="12189396" cy="4572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063575"/>
              <a:endParaRPr sz="2200" dirty="0">
                <a:solidFill>
                  <a:srgbClr val="FFFFFF"/>
                </a:solidFill>
                <a:latin typeface="Calibri"/>
              </a:endParaRPr>
            </a:p>
          </p:txBody>
        </p:sp>
        <p:sp>
          <p:nvSpPr>
            <p:cNvPr id="25" name="Rectangle 24"/>
            <p:cNvSpPr/>
            <p:nvPr/>
          </p:nvSpPr>
          <p:spPr bwMode="gray">
            <a:xfrm>
              <a:off x="-286" y="0"/>
              <a:ext cx="12189398" cy="192024"/>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063575"/>
              <a:endParaRPr sz="2200" dirty="0">
                <a:solidFill>
                  <a:srgbClr val="FFFFFF"/>
                </a:solidFill>
                <a:latin typeface="Calibri"/>
              </a:endParaRPr>
            </a:p>
          </p:txBody>
        </p:sp>
      </p:grpSp>
      <p:sp>
        <p:nvSpPr>
          <p:cNvPr id="26" name="Slide Number Placeholder 5"/>
          <p:cNvSpPr>
            <a:spLocks noGrp="1"/>
          </p:cNvSpPr>
          <p:nvPr>
            <p:ph type="sldNum" sz="quarter" idx="4"/>
          </p:nvPr>
        </p:nvSpPr>
        <p:spPr>
          <a:xfrm>
            <a:off x="11490509" y="6540500"/>
            <a:ext cx="381662" cy="127000"/>
          </a:xfrm>
          <a:prstGeom prst="rect">
            <a:avLst/>
          </a:prstGeom>
        </p:spPr>
        <p:txBody>
          <a:bodyPr vert="horz" wrap="none" lIns="0" tIns="0" rIns="0" bIns="0" rtlCol="0" anchor="ctr"/>
          <a:lstStyle>
            <a:lvl1pPr algn="r">
              <a:defRPr sz="900">
                <a:solidFill>
                  <a:schemeClr val="tx1">
                    <a:lumMod val="60000"/>
                    <a:lumOff val="40000"/>
                  </a:schemeClr>
                </a:solidFill>
              </a:defRPr>
            </a:lvl1pPr>
          </a:lstStyle>
          <a:p>
            <a:fld id="{C51EAA63-D034-42AE-91FA-B13B9518C7BE}" type="slidenum">
              <a:rPr lang="en-US" smtClean="0">
                <a:solidFill>
                  <a:srgbClr val="5F5F5F">
                    <a:lumMod val="60000"/>
                    <a:lumOff val="40000"/>
                  </a:srgbClr>
                </a:solidFill>
                <a:latin typeface="Calibri"/>
              </a:rPr>
              <a:pPr/>
              <a:t>‹#›</a:t>
            </a:fld>
            <a:endParaRPr lang="en-US" dirty="0">
              <a:solidFill>
                <a:srgbClr val="5F5F5F">
                  <a:lumMod val="60000"/>
                  <a:lumOff val="40000"/>
                </a:srgbClr>
              </a:solidFill>
              <a:latin typeface="Calibri"/>
            </a:endParaRPr>
          </a:p>
        </p:txBody>
      </p:sp>
      <p:pic>
        <p:nvPicPr>
          <p:cNvPr id="11" name="Picture 10" descr="1.5X red tab for PPT.png"/>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bwMode="ltGray">
          <a:xfrm>
            <a:off x="531938" y="6268269"/>
            <a:ext cx="1610256" cy="589744"/>
          </a:xfrm>
          <a:prstGeom prst="rect">
            <a:avLst/>
          </a:prstGeom>
        </p:spPr>
      </p:pic>
      <p:sp>
        <p:nvSpPr>
          <p:cNvPr id="12" name="TextBox 11"/>
          <p:cNvSpPr txBox="1"/>
          <p:nvPr userDrawn="1"/>
        </p:nvSpPr>
        <p:spPr>
          <a:xfrm>
            <a:off x="6348346" y="6556383"/>
            <a:ext cx="3200400" cy="182563"/>
          </a:xfrm>
          <a:prstGeom prst="rect">
            <a:avLst/>
          </a:prstGeom>
          <a:noFill/>
        </p:spPr>
        <p:txBody>
          <a:bodyPr wrap="none" lIns="0" tIns="0" rIns="0" bIns="0" anchor="ctr"/>
          <a:lstStyle/>
          <a:p>
            <a:pPr algn="r" defTabSz="1063575">
              <a:defRPr/>
            </a:pPr>
            <a:r>
              <a:rPr sz="800" dirty="0">
                <a:solidFill>
                  <a:srgbClr val="5F5F5F">
                    <a:lumMod val="60000"/>
                    <a:lumOff val="40000"/>
                  </a:srgbClr>
                </a:solidFill>
                <a:latin typeface="Calibri"/>
              </a:rPr>
              <a:t>Copyright © 201</a:t>
            </a:r>
            <a:r>
              <a:rPr lang="en-US" sz="800" dirty="0">
                <a:solidFill>
                  <a:srgbClr val="5F5F5F">
                    <a:lumMod val="60000"/>
                    <a:lumOff val="40000"/>
                  </a:srgbClr>
                </a:solidFill>
                <a:latin typeface="Calibri"/>
              </a:rPr>
              <a:t>5,</a:t>
            </a:r>
            <a:r>
              <a:rPr sz="800" dirty="0">
                <a:solidFill>
                  <a:srgbClr val="5F5F5F">
                    <a:lumMod val="60000"/>
                    <a:lumOff val="40000"/>
                  </a:srgbClr>
                </a:solidFill>
                <a:latin typeface="Calibri"/>
              </a:rPr>
              <a:t> Oracle and/or its affiliates. All rights reserved.  |</a:t>
            </a:r>
          </a:p>
        </p:txBody>
      </p:sp>
      <p:sp>
        <p:nvSpPr>
          <p:cNvPr id="14" name="Footer Placeholder 3"/>
          <p:cNvSpPr>
            <a:spLocks noGrp="1"/>
          </p:cNvSpPr>
          <p:nvPr userDrawn="1">
            <p:ph type="ftr" sz="quarter" idx="3"/>
          </p:nvPr>
        </p:nvSpPr>
        <p:spPr>
          <a:xfrm>
            <a:off x="9595025" y="6543040"/>
            <a:ext cx="1895487" cy="314960"/>
          </a:xfrm>
          <a:prstGeom prst="rect">
            <a:avLst/>
          </a:prstGeom>
        </p:spPr>
        <p:txBody>
          <a:bodyPr lIns="76170" tIns="38084" rIns="76170" bIns="38084"/>
          <a:lstStyle>
            <a:lvl1pPr>
              <a:defRPr sz="800">
                <a:solidFill>
                  <a:schemeClr val="tx1">
                    <a:lumMod val="60000"/>
                    <a:lumOff val="40000"/>
                  </a:schemeClr>
                </a:solidFill>
              </a:defRPr>
            </a:lvl1pPr>
          </a:lstStyle>
          <a:p>
            <a:pPr defTabSz="1063575"/>
            <a:r>
              <a:rPr lang="en-US" dirty="0" smtClean="0">
                <a:solidFill>
                  <a:srgbClr val="5F5F5F">
                    <a:lumMod val="60000"/>
                    <a:lumOff val="40000"/>
                  </a:srgbClr>
                </a:solidFill>
                <a:latin typeface="Calibri"/>
              </a:rPr>
              <a:t>Oracle – Internal/Highly Restricted</a:t>
            </a:r>
            <a:endParaRPr lang="en-US" dirty="0">
              <a:solidFill>
                <a:srgbClr val="5F5F5F">
                  <a:lumMod val="60000"/>
                  <a:lumOff val="40000"/>
                </a:srgbClr>
              </a:solidFill>
              <a:latin typeface="Calibri"/>
            </a:endParaRPr>
          </a:p>
        </p:txBody>
      </p:sp>
    </p:spTree>
    <p:extLst>
      <p:ext uri="{BB962C8B-B14F-4D97-AF65-F5344CB8AC3E}">
        <p14:creationId xmlns:p14="http://schemas.microsoft.com/office/powerpoint/2010/main" val="2577051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dirty="0"/>
          </a:p>
        </p:txBody>
      </p:sp>
      <p:sp>
        <p:nvSpPr>
          <p:cNvPr id="3" name="Content Placeholder 2"/>
          <p:cNvSpPr>
            <a:spLocks noGrp="1"/>
          </p:cNvSpPr>
          <p:nvPr>
            <p:ph idx="1"/>
          </p:nvPr>
        </p:nvSpPr>
        <p:spPr>
          <a:xfrm>
            <a:off x="531158" y="1981200"/>
            <a:ext cx="11126523" cy="3962400"/>
          </a:xfrm>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dirty="0"/>
          </a:p>
        </p:txBody>
      </p:sp>
      <p:sp>
        <p:nvSpPr>
          <p:cNvPr id="7" name="Text Placeholder 12"/>
          <p:cNvSpPr>
            <a:spLocks noGrp="1"/>
          </p:cNvSpPr>
          <p:nvPr>
            <p:ph type="body" sz="quarter" idx="13" hasCustomPrompt="1"/>
          </p:nvPr>
        </p:nvSpPr>
        <p:spPr>
          <a:xfrm>
            <a:off x="531841" y="1373746"/>
            <a:ext cx="11125200" cy="343298"/>
          </a:xfrm>
        </p:spPr>
        <p:txBody>
          <a:bodyPr>
            <a:noAutofit/>
          </a:bodyPr>
          <a:lstStyle>
            <a:lvl1pPr marL="1889" indent="0">
              <a:spcBef>
                <a:spcPts val="0"/>
              </a:spcBef>
              <a:buFontTx/>
              <a:buNone/>
              <a:defRPr sz="2800" b="1" baseline="0"/>
            </a:lvl1pPr>
            <a:lvl2pPr marL="1889" indent="0">
              <a:buFontTx/>
              <a:buNone/>
              <a:defRPr sz="2800"/>
            </a:lvl2pPr>
            <a:lvl3pPr marL="1889" indent="0">
              <a:buFontTx/>
              <a:buNone/>
              <a:defRPr sz="2800"/>
            </a:lvl3pPr>
            <a:lvl4pPr marL="1889" indent="0">
              <a:buFontTx/>
              <a:buNone/>
              <a:defRPr sz="2800"/>
            </a:lvl4pPr>
            <a:lvl5pPr marL="1889" indent="0">
              <a:buFontTx/>
              <a:buNone/>
              <a:defRPr sz="2800"/>
            </a:lvl5pPr>
            <a:lvl6pPr marL="1889" indent="0">
              <a:buFontTx/>
              <a:buNone/>
              <a:defRPr sz="2800"/>
            </a:lvl6pPr>
            <a:lvl7pPr marL="1889" indent="0">
              <a:buFontTx/>
              <a:buNone/>
              <a:defRPr sz="2800"/>
            </a:lvl7pPr>
            <a:lvl8pPr marL="1889" indent="0">
              <a:buFontTx/>
              <a:buNone/>
              <a:defRPr sz="2800"/>
            </a:lvl8pPr>
            <a:lvl9pPr marL="1889" indent="0">
              <a:buFontTx/>
              <a:buNone/>
              <a:defRPr sz="2800"/>
            </a:lvl9pPr>
          </a:lstStyle>
          <a:p>
            <a:pPr lvl="0"/>
            <a:r>
              <a:rPr dirty="0"/>
              <a:t>Click to add subtitle</a:t>
            </a:r>
          </a:p>
        </p:txBody>
      </p:sp>
      <p:sp>
        <p:nvSpPr>
          <p:cNvPr id="13" name="Slide Number Placeholder 5"/>
          <p:cNvSpPr>
            <a:spLocks noGrp="1"/>
          </p:cNvSpPr>
          <p:nvPr>
            <p:ph type="sldNum" sz="quarter" idx="4"/>
          </p:nvPr>
        </p:nvSpPr>
        <p:spPr>
          <a:xfrm>
            <a:off x="11490509" y="6540500"/>
            <a:ext cx="381662" cy="127000"/>
          </a:xfrm>
          <a:prstGeom prst="rect">
            <a:avLst/>
          </a:prstGeom>
        </p:spPr>
        <p:txBody>
          <a:bodyPr vert="horz" wrap="none" lIns="0" tIns="0" rIns="0" bIns="0" rtlCol="0" anchor="ctr"/>
          <a:lstStyle>
            <a:lvl1pPr algn="r">
              <a:defRPr sz="900">
                <a:solidFill>
                  <a:schemeClr val="tx1">
                    <a:lumMod val="60000"/>
                    <a:lumOff val="40000"/>
                  </a:schemeClr>
                </a:solidFill>
              </a:defRPr>
            </a:lvl1pPr>
          </a:lstStyle>
          <a:p>
            <a:fld id="{C51EAA63-D034-42AE-91FA-B13B9518C7BE}" type="slidenum">
              <a:rPr lang="en-US" smtClean="0">
                <a:solidFill>
                  <a:srgbClr val="5F5F5F">
                    <a:lumMod val="60000"/>
                    <a:lumOff val="40000"/>
                  </a:srgbClr>
                </a:solidFill>
                <a:latin typeface="Calibri"/>
              </a:rPr>
              <a:pPr/>
              <a:t>‹#›</a:t>
            </a:fld>
            <a:endParaRPr lang="en-US" dirty="0">
              <a:solidFill>
                <a:srgbClr val="5F5F5F">
                  <a:lumMod val="60000"/>
                  <a:lumOff val="40000"/>
                </a:srgbClr>
              </a:solidFill>
              <a:latin typeface="Calibri"/>
            </a:endParaRPr>
          </a:p>
        </p:txBody>
      </p:sp>
      <p:sp>
        <p:nvSpPr>
          <p:cNvPr id="14" name="TextBox 13"/>
          <p:cNvSpPr txBox="1"/>
          <p:nvPr userDrawn="1"/>
        </p:nvSpPr>
        <p:spPr>
          <a:xfrm>
            <a:off x="6792732" y="6540500"/>
            <a:ext cx="4421306" cy="182880"/>
          </a:xfrm>
          <a:prstGeom prst="rect">
            <a:avLst/>
          </a:prstGeom>
          <a:noFill/>
        </p:spPr>
        <p:txBody>
          <a:bodyPr wrap="none" lIns="0" tIns="0" rIns="0" bIns="0" rtlCol="0" anchor="ctr" anchorCtr="0">
            <a:noAutofit/>
          </a:bodyPr>
          <a:lstStyle/>
          <a:p>
            <a:pPr defTabSz="1063575">
              <a:defRPr/>
            </a:pPr>
            <a:r>
              <a:rPr sz="700" dirty="0">
                <a:solidFill>
                  <a:srgbClr val="5F5F5F">
                    <a:lumMod val="60000"/>
                    <a:lumOff val="40000"/>
                  </a:srgbClr>
                </a:solidFill>
                <a:latin typeface="Calibri"/>
              </a:rPr>
              <a:t>Copyright © </a:t>
            </a:r>
            <a:r>
              <a:rPr sz="700" dirty="0" smtClean="0">
                <a:solidFill>
                  <a:srgbClr val="5F5F5F">
                    <a:lumMod val="60000"/>
                    <a:lumOff val="40000"/>
                  </a:srgbClr>
                </a:solidFill>
                <a:latin typeface="Calibri"/>
              </a:rPr>
              <a:t>201</a:t>
            </a:r>
            <a:r>
              <a:rPr lang="en-US" sz="700" dirty="0" smtClean="0">
                <a:solidFill>
                  <a:srgbClr val="5F5F5F">
                    <a:lumMod val="60000"/>
                    <a:lumOff val="40000"/>
                  </a:srgbClr>
                </a:solidFill>
                <a:latin typeface="Calibri"/>
              </a:rPr>
              <a:t>5</a:t>
            </a:r>
            <a:r>
              <a:rPr sz="700" dirty="0" smtClean="0">
                <a:solidFill>
                  <a:srgbClr val="5F5F5F">
                    <a:lumMod val="60000"/>
                    <a:lumOff val="40000"/>
                  </a:srgbClr>
                </a:solidFill>
                <a:latin typeface="Calibri"/>
              </a:rPr>
              <a:t> </a:t>
            </a:r>
            <a:r>
              <a:rPr sz="700" dirty="0">
                <a:solidFill>
                  <a:srgbClr val="5F5F5F">
                    <a:lumMod val="60000"/>
                    <a:lumOff val="40000"/>
                  </a:srgbClr>
                </a:solidFill>
                <a:latin typeface="Calibri"/>
              </a:rPr>
              <a:t>Oracle and/or its affiliates. All rights reserved.  </a:t>
            </a:r>
            <a:r>
              <a:rPr sz="700" dirty="0" smtClean="0">
                <a:solidFill>
                  <a:srgbClr val="5F5F5F">
                    <a:lumMod val="60000"/>
                    <a:lumOff val="40000"/>
                  </a:srgbClr>
                </a:solidFill>
                <a:latin typeface="Calibri"/>
              </a:rPr>
              <a:t>|</a:t>
            </a:r>
            <a:endParaRPr lang="en-US" sz="700" dirty="0" smtClean="0">
              <a:solidFill>
                <a:srgbClr val="5F5F5F">
                  <a:lumMod val="60000"/>
                  <a:lumOff val="40000"/>
                </a:srgbClr>
              </a:solidFill>
              <a:latin typeface="Calibri"/>
            </a:endParaRPr>
          </a:p>
          <a:p>
            <a:pPr defTabSz="1063575"/>
            <a:endParaRPr sz="700" dirty="0">
              <a:solidFill>
                <a:srgbClr val="5F5F5F">
                  <a:lumMod val="60000"/>
                  <a:lumOff val="40000"/>
                </a:srgbClr>
              </a:solidFill>
              <a:latin typeface="Calibri"/>
            </a:endParaRPr>
          </a:p>
        </p:txBody>
      </p:sp>
      <p:sp>
        <p:nvSpPr>
          <p:cNvPr id="8" name="Footer Placeholder 3"/>
          <p:cNvSpPr>
            <a:spLocks noGrp="1"/>
          </p:cNvSpPr>
          <p:nvPr userDrawn="1">
            <p:ph type="ftr" sz="quarter" idx="3"/>
          </p:nvPr>
        </p:nvSpPr>
        <p:spPr>
          <a:xfrm>
            <a:off x="9268591" y="6479540"/>
            <a:ext cx="1895487" cy="314960"/>
          </a:xfrm>
          <a:prstGeom prst="rect">
            <a:avLst/>
          </a:prstGeom>
        </p:spPr>
        <p:txBody>
          <a:bodyPr lIns="76170" tIns="38084" rIns="76170" bIns="38084"/>
          <a:lstStyle>
            <a:lvl1pPr>
              <a:defRPr sz="800">
                <a:solidFill>
                  <a:schemeClr val="tx1">
                    <a:lumMod val="60000"/>
                    <a:lumOff val="40000"/>
                  </a:schemeClr>
                </a:solidFill>
              </a:defRPr>
            </a:lvl1pPr>
          </a:lstStyle>
          <a:p>
            <a:pPr defTabSz="1063575"/>
            <a:r>
              <a:rPr lang="en-US" dirty="0" smtClean="0">
                <a:solidFill>
                  <a:srgbClr val="5F5F5F">
                    <a:lumMod val="60000"/>
                    <a:lumOff val="40000"/>
                  </a:srgbClr>
                </a:solidFill>
                <a:latin typeface="Calibri"/>
              </a:rPr>
              <a:t>Oracle – Internal/Highly Restricted</a:t>
            </a:r>
            <a:endParaRPr lang="en-US" dirty="0">
              <a:solidFill>
                <a:srgbClr val="5F5F5F">
                  <a:lumMod val="60000"/>
                  <a:lumOff val="40000"/>
                </a:srgbClr>
              </a:solidFill>
              <a:latin typeface="Calibri"/>
            </a:endParaRPr>
          </a:p>
        </p:txBody>
      </p:sp>
    </p:spTree>
    <p:extLst>
      <p:ext uri="{BB962C8B-B14F-4D97-AF65-F5344CB8AC3E}">
        <p14:creationId xmlns:p14="http://schemas.microsoft.com/office/powerpoint/2010/main" val="22957936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6" name="Slide Number Placeholder 5"/>
          <p:cNvSpPr>
            <a:spLocks noGrp="1"/>
          </p:cNvSpPr>
          <p:nvPr>
            <p:ph type="sldNum" sz="quarter" idx="4"/>
          </p:nvPr>
        </p:nvSpPr>
        <p:spPr>
          <a:xfrm>
            <a:off x="11490509" y="6540500"/>
            <a:ext cx="381662" cy="127000"/>
          </a:xfrm>
          <a:prstGeom prst="rect">
            <a:avLst/>
          </a:prstGeom>
        </p:spPr>
        <p:txBody>
          <a:bodyPr vert="horz" wrap="none" lIns="0" tIns="0" rIns="0" bIns="0" rtlCol="0" anchor="ctr"/>
          <a:lstStyle>
            <a:lvl1pPr algn="r">
              <a:defRPr sz="900">
                <a:solidFill>
                  <a:schemeClr val="tx1">
                    <a:lumMod val="60000"/>
                    <a:lumOff val="40000"/>
                  </a:schemeClr>
                </a:solidFill>
              </a:defRPr>
            </a:lvl1pPr>
          </a:lstStyle>
          <a:p>
            <a:fld id="{C51EAA63-D034-42AE-91FA-B13B9518C7BE}" type="slidenum">
              <a:rPr lang="en-US" smtClean="0">
                <a:solidFill>
                  <a:srgbClr val="5F5F5F">
                    <a:lumMod val="60000"/>
                    <a:lumOff val="40000"/>
                  </a:srgbClr>
                </a:solidFill>
                <a:latin typeface="Calibri"/>
              </a:rPr>
              <a:pPr/>
              <a:t>‹#›</a:t>
            </a:fld>
            <a:endParaRPr lang="en-US" dirty="0">
              <a:solidFill>
                <a:srgbClr val="5F5F5F">
                  <a:lumMod val="60000"/>
                  <a:lumOff val="40000"/>
                </a:srgbClr>
              </a:solidFill>
              <a:latin typeface="Calibri"/>
            </a:endParaRPr>
          </a:p>
        </p:txBody>
      </p:sp>
      <p:sp>
        <p:nvSpPr>
          <p:cNvPr id="5" name="TextBox 4"/>
          <p:cNvSpPr txBox="1"/>
          <p:nvPr userDrawn="1"/>
        </p:nvSpPr>
        <p:spPr>
          <a:xfrm>
            <a:off x="6792732" y="6540500"/>
            <a:ext cx="4421306" cy="182880"/>
          </a:xfrm>
          <a:prstGeom prst="rect">
            <a:avLst/>
          </a:prstGeom>
          <a:noFill/>
        </p:spPr>
        <p:txBody>
          <a:bodyPr wrap="none" lIns="0" tIns="0" rIns="0" bIns="0" rtlCol="0" anchor="ctr" anchorCtr="0">
            <a:noAutofit/>
          </a:bodyPr>
          <a:lstStyle/>
          <a:p>
            <a:pPr defTabSz="1063575">
              <a:defRPr/>
            </a:pPr>
            <a:r>
              <a:rPr sz="700" dirty="0">
                <a:solidFill>
                  <a:srgbClr val="5F5F5F">
                    <a:lumMod val="60000"/>
                    <a:lumOff val="40000"/>
                  </a:srgbClr>
                </a:solidFill>
                <a:latin typeface="Calibri"/>
              </a:rPr>
              <a:t>Copyright © </a:t>
            </a:r>
            <a:r>
              <a:rPr sz="700" dirty="0" smtClean="0">
                <a:solidFill>
                  <a:srgbClr val="5F5F5F">
                    <a:lumMod val="60000"/>
                    <a:lumOff val="40000"/>
                  </a:srgbClr>
                </a:solidFill>
                <a:latin typeface="Calibri"/>
              </a:rPr>
              <a:t>201</a:t>
            </a:r>
            <a:r>
              <a:rPr lang="en-US" sz="700" dirty="0" smtClean="0">
                <a:solidFill>
                  <a:srgbClr val="5F5F5F">
                    <a:lumMod val="60000"/>
                    <a:lumOff val="40000"/>
                  </a:srgbClr>
                </a:solidFill>
                <a:latin typeface="Calibri"/>
              </a:rPr>
              <a:t>5</a:t>
            </a:r>
            <a:r>
              <a:rPr sz="700" dirty="0" smtClean="0">
                <a:solidFill>
                  <a:srgbClr val="5F5F5F">
                    <a:lumMod val="60000"/>
                    <a:lumOff val="40000"/>
                  </a:srgbClr>
                </a:solidFill>
                <a:latin typeface="Calibri"/>
              </a:rPr>
              <a:t> </a:t>
            </a:r>
            <a:r>
              <a:rPr sz="700" dirty="0">
                <a:solidFill>
                  <a:srgbClr val="5F5F5F">
                    <a:lumMod val="60000"/>
                    <a:lumOff val="40000"/>
                  </a:srgbClr>
                </a:solidFill>
                <a:latin typeface="Calibri"/>
              </a:rPr>
              <a:t>Oracle and/or its affiliates. All rights reserved.  </a:t>
            </a:r>
            <a:r>
              <a:rPr sz="700" dirty="0" smtClean="0">
                <a:solidFill>
                  <a:srgbClr val="5F5F5F">
                    <a:lumMod val="60000"/>
                    <a:lumOff val="40000"/>
                  </a:srgbClr>
                </a:solidFill>
                <a:latin typeface="Calibri"/>
              </a:rPr>
              <a:t>|</a:t>
            </a:r>
            <a:endParaRPr lang="en-US" sz="700" dirty="0" smtClean="0">
              <a:solidFill>
                <a:srgbClr val="5F5F5F">
                  <a:lumMod val="60000"/>
                  <a:lumOff val="40000"/>
                </a:srgbClr>
              </a:solidFill>
              <a:latin typeface="Calibri"/>
            </a:endParaRPr>
          </a:p>
          <a:p>
            <a:pPr defTabSz="1063575"/>
            <a:endParaRPr sz="700" dirty="0">
              <a:solidFill>
                <a:srgbClr val="5F5F5F">
                  <a:lumMod val="60000"/>
                  <a:lumOff val="40000"/>
                </a:srgbClr>
              </a:solidFill>
              <a:latin typeface="Calibri"/>
            </a:endParaRPr>
          </a:p>
        </p:txBody>
      </p:sp>
      <p:sp>
        <p:nvSpPr>
          <p:cNvPr id="7" name="Footer Placeholder 3"/>
          <p:cNvSpPr>
            <a:spLocks noGrp="1"/>
          </p:cNvSpPr>
          <p:nvPr userDrawn="1">
            <p:ph type="ftr" sz="quarter" idx="3"/>
          </p:nvPr>
        </p:nvSpPr>
        <p:spPr>
          <a:xfrm>
            <a:off x="9341091" y="6479540"/>
            <a:ext cx="1895487" cy="314960"/>
          </a:xfrm>
          <a:prstGeom prst="rect">
            <a:avLst/>
          </a:prstGeom>
        </p:spPr>
        <p:txBody>
          <a:bodyPr lIns="76170" tIns="38084" rIns="76170" bIns="38084"/>
          <a:lstStyle>
            <a:lvl1pPr>
              <a:defRPr sz="800">
                <a:solidFill>
                  <a:schemeClr val="tx1">
                    <a:lumMod val="60000"/>
                    <a:lumOff val="40000"/>
                  </a:schemeClr>
                </a:solidFill>
              </a:defRPr>
            </a:lvl1pPr>
          </a:lstStyle>
          <a:p>
            <a:pPr defTabSz="1063575"/>
            <a:r>
              <a:rPr lang="en-US" dirty="0" smtClean="0">
                <a:solidFill>
                  <a:srgbClr val="5F5F5F">
                    <a:lumMod val="60000"/>
                    <a:lumOff val="40000"/>
                  </a:srgbClr>
                </a:solidFill>
                <a:latin typeface="Calibri"/>
              </a:rPr>
              <a:t>Oracle – Internal/Highly Restricted</a:t>
            </a:r>
            <a:endParaRPr lang="en-US" dirty="0">
              <a:solidFill>
                <a:srgbClr val="5F5F5F">
                  <a:lumMod val="60000"/>
                  <a:lumOff val="40000"/>
                </a:srgbClr>
              </a:solidFill>
              <a:latin typeface="Calibri"/>
            </a:endParaRPr>
          </a:p>
        </p:txBody>
      </p:sp>
    </p:spTree>
    <p:extLst>
      <p:ext uri="{BB962C8B-B14F-4D97-AF65-F5344CB8AC3E}">
        <p14:creationId xmlns:p14="http://schemas.microsoft.com/office/powerpoint/2010/main" val="13541633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itle and Subtitle">
    <p:spTree>
      <p:nvGrpSpPr>
        <p:cNvPr id="1" name=""/>
        <p:cNvGrpSpPr/>
        <p:nvPr/>
      </p:nvGrpSpPr>
      <p:grpSpPr>
        <a:xfrm>
          <a:off x="0" y="0"/>
          <a:ext cx="0" cy="0"/>
          <a:chOff x="0" y="0"/>
          <a:chExt cx="0" cy="0"/>
        </a:xfrm>
      </p:grpSpPr>
      <p:sp>
        <p:nvSpPr>
          <p:cNvPr id="6" name="Text Placeholder 12"/>
          <p:cNvSpPr>
            <a:spLocks noGrp="1"/>
          </p:cNvSpPr>
          <p:nvPr>
            <p:ph type="body" sz="quarter" idx="13" hasCustomPrompt="1"/>
          </p:nvPr>
        </p:nvSpPr>
        <p:spPr>
          <a:xfrm>
            <a:off x="531820" y="1373746"/>
            <a:ext cx="11125199" cy="343298"/>
          </a:xfrm>
        </p:spPr>
        <p:txBody>
          <a:bodyPr>
            <a:noAutofit/>
          </a:bodyPr>
          <a:lstStyle>
            <a:lvl1pPr marL="1889" indent="0">
              <a:spcBef>
                <a:spcPts val="0"/>
              </a:spcBef>
              <a:buFontTx/>
              <a:buNone/>
              <a:defRPr sz="2800" b="1" baseline="0"/>
            </a:lvl1pPr>
            <a:lvl2pPr marL="1889" indent="0">
              <a:buFontTx/>
              <a:buNone/>
              <a:defRPr sz="2800"/>
            </a:lvl2pPr>
            <a:lvl3pPr marL="1889" indent="0">
              <a:buFontTx/>
              <a:buNone/>
              <a:defRPr sz="2800"/>
            </a:lvl3pPr>
            <a:lvl4pPr marL="1889" indent="0">
              <a:buFontTx/>
              <a:buNone/>
              <a:defRPr sz="2800"/>
            </a:lvl4pPr>
            <a:lvl5pPr marL="1889" indent="0">
              <a:buFontTx/>
              <a:buNone/>
              <a:defRPr sz="2800"/>
            </a:lvl5pPr>
            <a:lvl6pPr marL="1889" indent="0">
              <a:buFontTx/>
              <a:buNone/>
              <a:defRPr sz="2800"/>
            </a:lvl6pPr>
            <a:lvl7pPr marL="1889" indent="0">
              <a:buFontTx/>
              <a:buNone/>
              <a:defRPr sz="2800"/>
            </a:lvl7pPr>
            <a:lvl8pPr marL="1889" indent="0">
              <a:buFontTx/>
              <a:buNone/>
              <a:defRPr sz="2800"/>
            </a:lvl8pPr>
            <a:lvl9pPr marL="1889" indent="0">
              <a:buFontTx/>
              <a:buNone/>
              <a:defRPr sz="2800"/>
            </a:lvl9pPr>
          </a:lstStyle>
          <a:p>
            <a:pPr lvl="0"/>
            <a:r>
              <a:rPr dirty="0"/>
              <a:t>Click to add subtitle</a:t>
            </a:r>
          </a:p>
        </p:txBody>
      </p:sp>
      <p:sp>
        <p:nvSpPr>
          <p:cNvPr id="7" name="Title 6"/>
          <p:cNvSpPr>
            <a:spLocks noGrp="1"/>
          </p:cNvSpPr>
          <p:nvPr>
            <p:ph type="title"/>
          </p:nvPr>
        </p:nvSpPr>
        <p:spPr/>
        <p:txBody>
          <a:bodyPr/>
          <a:lstStyle/>
          <a:p>
            <a:r>
              <a:rPr lang="en-GB" smtClean="0"/>
              <a:t>Click to edit Master title style</a:t>
            </a:r>
            <a:endParaRPr dirty="0"/>
          </a:p>
        </p:txBody>
      </p:sp>
      <p:sp>
        <p:nvSpPr>
          <p:cNvPr id="8" name="Slide Number Placeholder 5"/>
          <p:cNvSpPr>
            <a:spLocks noGrp="1"/>
          </p:cNvSpPr>
          <p:nvPr>
            <p:ph type="sldNum" sz="quarter" idx="4"/>
          </p:nvPr>
        </p:nvSpPr>
        <p:spPr>
          <a:xfrm>
            <a:off x="11490509" y="6540500"/>
            <a:ext cx="381662" cy="127000"/>
          </a:xfrm>
          <a:prstGeom prst="rect">
            <a:avLst/>
          </a:prstGeom>
        </p:spPr>
        <p:txBody>
          <a:bodyPr vert="horz" wrap="none" lIns="0" tIns="0" rIns="0" bIns="0" rtlCol="0" anchor="ctr"/>
          <a:lstStyle>
            <a:lvl1pPr algn="r">
              <a:defRPr sz="900">
                <a:solidFill>
                  <a:schemeClr val="tx1">
                    <a:lumMod val="60000"/>
                    <a:lumOff val="40000"/>
                  </a:schemeClr>
                </a:solidFill>
              </a:defRPr>
            </a:lvl1pPr>
          </a:lstStyle>
          <a:p>
            <a:fld id="{C51EAA63-D034-42AE-91FA-B13B9518C7BE}" type="slidenum">
              <a:rPr lang="en-US" smtClean="0">
                <a:solidFill>
                  <a:srgbClr val="5F5F5F">
                    <a:lumMod val="60000"/>
                    <a:lumOff val="40000"/>
                  </a:srgbClr>
                </a:solidFill>
                <a:latin typeface="Calibri"/>
              </a:rPr>
              <a:pPr/>
              <a:t>‹#›</a:t>
            </a:fld>
            <a:endParaRPr lang="en-US" dirty="0">
              <a:solidFill>
                <a:srgbClr val="5F5F5F">
                  <a:lumMod val="60000"/>
                  <a:lumOff val="40000"/>
                </a:srgbClr>
              </a:solidFill>
              <a:latin typeface="Calibri"/>
            </a:endParaRPr>
          </a:p>
        </p:txBody>
      </p:sp>
      <p:sp>
        <p:nvSpPr>
          <p:cNvPr id="10" name="TextBox 9"/>
          <p:cNvSpPr txBox="1"/>
          <p:nvPr userDrawn="1"/>
        </p:nvSpPr>
        <p:spPr>
          <a:xfrm>
            <a:off x="6792732" y="6540500"/>
            <a:ext cx="4421306" cy="182880"/>
          </a:xfrm>
          <a:prstGeom prst="rect">
            <a:avLst/>
          </a:prstGeom>
          <a:noFill/>
        </p:spPr>
        <p:txBody>
          <a:bodyPr wrap="none" lIns="0" tIns="0" rIns="0" bIns="0" rtlCol="0" anchor="ctr" anchorCtr="0">
            <a:noAutofit/>
          </a:bodyPr>
          <a:lstStyle/>
          <a:p>
            <a:pPr defTabSz="1063575">
              <a:defRPr/>
            </a:pPr>
            <a:r>
              <a:rPr sz="700" dirty="0">
                <a:solidFill>
                  <a:srgbClr val="5F5F5F">
                    <a:lumMod val="60000"/>
                    <a:lumOff val="40000"/>
                  </a:srgbClr>
                </a:solidFill>
                <a:latin typeface="Calibri"/>
              </a:rPr>
              <a:t>Copyright © </a:t>
            </a:r>
            <a:r>
              <a:rPr sz="700" dirty="0" smtClean="0">
                <a:solidFill>
                  <a:srgbClr val="5F5F5F">
                    <a:lumMod val="60000"/>
                    <a:lumOff val="40000"/>
                  </a:srgbClr>
                </a:solidFill>
                <a:latin typeface="Calibri"/>
              </a:rPr>
              <a:t>201</a:t>
            </a:r>
            <a:r>
              <a:rPr lang="en-US" sz="700" dirty="0" smtClean="0">
                <a:solidFill>
                  <a:srgbClr val="5F5F5F">
                    <a:lumMod val="60000"/>
                    <a:lumOff val="40000"/>
                  </a:srgbClr>
                </a:solidFill>
                <a:latin typeface="Calibri"/>
              </a:rPr>
              <a:t>5</a:t>
            </a:r>
            <a:r>
              <a:rPr sz="700" dirty="0" smtClean="0">
                <a:solidFill>
                  <a:srgbClr val="5F5F5F">
                    <a:lumMod val="60000"/>
                    <a:lumOff val="40000"/>
                  </a:srgbClr>
                </a:solidFill>
                <a:latin typeface="Calibri"/>
              </a:rPr>
              <a:t> </a:t>
            </a:r>
            <a:r>
              <a:rPr sz="700" dirty="0">
                <a:solidFill>
                  <a:srgbClr val="5F5F5F">
                    <a:lumMod val="60000"/>
                    <a:lumOff val="40000"/>
                  </a:srgbClr>
                </a:solidFill>
                <a:latin typeface="Calibri"/>
              </a:rPr>
              <a:t>Oracle and/or its affiliates. All rights reserved.  </a:t>
            </a:r>
            <a:r>
              <a:rPr sz="700" dirty="0" smtClean="0">
                <a:solidFill>
                  <a:srgbClr val="5F5F5F">
                    <a:lumMod val="60000"/>
                    <a:lumOff val="40000"/>
                  </a:srgbClr>
                </a:solidFill>
                <a:latin typeface="Calibri"/>
              </a:rPr>
              <a:t>|</a:t>
            </a:r>
            <a:endParaRPr lang="en-US" sz="700" dirty="0" smtClean="0">
              <a:solidFill>
                <a:srgbClr val="5F5F5F">
                  <a:lumMod val="60000"/>
                  <a:lumOff val="40000"/>
                </a:srgbClr>
              </a:solidFill>
              <a:latin typeface="Calibri"/>
            </a:endParaRPr>
          </a:p>
          <a:p>
            <a:pPr defTabSz="1063575"/>
            <a:endParaRPr sz="700" dirty="0">
              <a:solidFill>
                <a:srgbClr val="5F5F5F">
                  <a:lumMod val="60000"/>
                  <a:lumOff val="40000"/>
                </a:srgbClr>
              </a:solidFill>
              <a:latin typeface="Calibri"/>
            </a:endParaRPr>
          </a:p>
        </p:txBody>
      </p:sp>
      <p:sp>
        <p:nvSpPr>
          <p:cNvPr id="9" name="Footer Placeholder 3"/>
          <p:cNvSpPr>
            <a:spLocks noGrp="1"/>
          </p:cNvSpPr>
          <p:nvPr userDrawn="1">
            <p:ph type="ftr" sz="quarter" idx="3"/>
          </p:nvPr>
        </p:nvSpPr>
        <p:spPr>
          <a:xfrm>
            <a:off x="9341091" y="6479540"/>
            <a:ext cx="1895487" cy="314960"/>
          </a:xfrm>
          <a:prstGeom prst="rect">
            <a:avLst/>
          </a:prstGeom>
        </p:spPr>
        <p:txBody>
          <a:bodyPr lIns="76170" tIns="38084" rIns="76170" bIns="38084"/>
          <a:lstStyle>
            <a:lvl1pPr>
              <a:defRPr sz="800">
                <a:solidFill>
                  <a:schemeClr val="tx1">
                    <a:lumMod val="60000"/>
                    <a:lumOff val="40000"/>
                  </a:schemeClr>
                </a:solidFill>
              </a:defRPr>
            </a:lvl1pPr>
          </a:lstStyle>
          <a:p>
            <a:pPr defTabSz="1063575"/>
            <a:r>
              <a:rPr lang="en-US" dirty="0" smtClean="0">
                <a:solidFill>
                  <a:srgbClr val="5F5F5F">
                    <a:lumMod val="60000"/>
                    <a:lumOff val="40000"/>
                  </a:srgbClr>
                </a:solidFill>
                <a:latin typeface="Calibri"/>
              </a:rPr>
              <a:t>Oracle – Internal/Highly Restricted</a:t>
            </a:r>
            <a:endParaRPr lang="en-US" dirty="0">
              <a:solidFill>
                <a:srgbClr val="5F5F5F">
                  <a:lumMod val="60000"/>
                  <a:lumOff val="40000"/>
                </a:srgbClr>
              </a:solidFill>
              <a:latin typeface="Calibri"/>
            </a:endParaRPr>
          </a:p>
        </p:txBody>
      </p:sp>
    </p:spTree>
    <p:extLst>
      <p:ext uri="{BB962C8B-B14F-4D97-AF65-F5344CB8AC3E}">
        <p14:creationId xmlns:p14="http://schemas.microsoft.com/office/powerpoint/2010/main" val="1009284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dirty="0"/>
          </a:p>
        </p:txBody>
      </p:sp>
      <p:sp>
        <p:nvSpPr>
          <p:cNvPr id="3" name="Content Placeholder 2"/>
          <p:cNvSpPr>
            <a:spLocks noGrp="1"/>
          </p:cNvSpPr>
          <p:nvPr>
            <p:ph idx="1"/>
          </p:nvPr>
        </p:nvSpPr>
        <p:spPr>
          <a:xfrm>
            <a:off x="531155" y="1524001"/>
            <a:ext cx="11126522" cy="4419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lvl1pPr>
              <a:defRPr/>
            </a:lvl1pPr>
          </a:lstStyle>
          <a:p>
            <a:pPr>
              <a:defRPr/>
            </a:pPr>
            <a:endParaRPr lang="en-US" dirty="0"/>
          </a:p>
        </p:txBody>
      </p:sp>
      <p:sp>
        <p:nvSpPr>
          <p:cNvPr id="6" name="Slide Number Placeholder 5"/>
          <p:cNvSpPr>
            <a:spLocks noGrp="1"/>
          </p:cNvSpPr>
          <p:nvPr>
            <p:ph type="sldNum" sz="quarter" idx="12"/>
          </p:nvPr>
        </p:nvSpPr>
        <p:spPr/>
        <p:txBody>
          <a:bodyPr/>
          <a:lstStyle>
            <a:lvl1pPr>
              <a:defRPr/>
            </a:lvl1pPr>
          </a:lstStyle>
          <a:p>
            <a:pPr>
              <a:defRPr/>
            </a:pPr>
            <a:fld id="{F030DC05-9582-414D-8060-E1628D4D3F27}" type="slidenum">
              <a:rPr lang="en-US"/>
              <a:pPr>
                <a:defRPr/>
              </a:pPr>
              <a:t>‹#›</a:t>
            </a:fld>
            <a:endParaRPr lang="en-US" dirty="0"/>
          </a:p>
        </p:txBody>
      </p:sp>
    </p:spTree>
    <p:extLst>
      <p:ext uri="{BB962C8B-B14F-4D97-AF65-F5344CB8AC3E}">
        <p14:creationId xmlns:p14="http://schemas.microsoft.com/office/powerpoint/2010/main" val="3099960478"/>
      </p:ext>
    </p:extLst>
  </p:cSld>
  <p:clrMapOvr>
    <a:masterClrMapping/>
  </p:clrMapOvr>
  <p:transition spd="med">
    <p:fade/>
  </p:transition>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type="blank" preserve="1">
  <p:cSld name="Oracle logo">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bwMode="hidden">
          <a:xfrm>
            <a:off x="138230" y="129613"/>
            <a:ext cx="11912780" cy="6547451"/>
          </a:xfrm>
          <a:prstGeom prst="rect">
            <a:avLst/>
          </a:prstGeom>
          <a:noFill/>
          <a:ln>
            <a:noFill/>
          </a:ln>
        </p:spPr>
      </p:pic>
      <p:sp>
        <p:nvSpPr>
          <p:cNvPr id="6" name="Rectangle 5"/>
          <p:cNvSpPr/>
          <p:nvPr/>
        </p:nvSpPr>
        <p:spPr bwMode="gray">
          <a:xfrm>
            <a:off x="-282" y="11"/>
            <a:ext cx="193961" cy="6852145"/>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106341" tIns="53188" rIns="106341" bIns="53188" rtlCol="0" anchor="ctr"/>
          <a:lstStyle/>
          <a:p>
            <a:pPr algn="ctr" defTabSz="1063575"/>
            <a:endParaRPr sz="2200" dirty="0">
              <a:solidFill>
                <a:srgbClr val="FFFFFF"/>
              </a:solidFill>
              <a:latin typeface="Calibri"/>
            </a:endParaRPr>
          </a:p>
        </p:txBody>
      </p:sp>
      <p:sp>
        <p:nvSpPr>
          <p:cNvPr id="7" name="Rectangle 6"/>
          <p:cNvSpPr/>
          <p:nvPr/>
        </p:nvSpPr>
        <p:spPr bwMode="gray">
          <a:xfrm>
            <a:off x="11995160" y="5863"/>
            <a:ext cx="193959" cy="6852145"/>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106341" tIns="53188" rIns="106341" bIns="53188" rtlCol="0" anchor="ctr"/>
          <a:lstStyle/>
          <a:p>
            <a:pPr algn="ctr" defTabSz="1063575"/>
            <a:endParaRPr sz="2200" dirty="0">
              <a:solidFill>
                <a:srgbClr val="FFFFFF"/>
              </a:solidFill>
              <a:latin typeface="Calibri"/>
            </a:endParaRPr>
          </a:p>
        </p:txBody>
      </p:sp>
      <p:sp>
        <p:nvSpPr>
          <p:cNvPr id="8" name="Rectangle 7"/>
          <p:cNvSpPr/>
          <p:nvPr/>
        </p:nvSpPr>
        <p:spPr bwMode="gray">
          <a:xfrm>
            <a:off x="-280" y="6400800"/>
            <a:ext cx="12189395" cy="4572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106341" tIns="53188" rIns="106341" bIns="53188" rtlCol="0" anchor="ctr"/>
          <a:lstStyle/>
          <a:p>
            <a:pPr algn="ctr" defTabSz="1063575"/>
            <a:endParaRPr sz="2200" dirty="0">
              <a:solidFill>
                <a:srgbClr val="FFFFFF"/>
              </a:solidFill>
              <a:latin typeface="Calibri"/>
            </a:endParaRPr>
          </a:p>
        </p:txBody>
      </p:sp>
      <p:sp>
        <p:nvSpPr>
          <p:cNvPr id="9" name="Rectangle 8"/>
          <p:cNvSpPr/>
          <p:nvPr/>
        </p:nvSpPr>
        <p:spPr bwMode="gray">
          <a:xfrm>
            <a:off x="-287" y="9"/>
            <a:ext cx="12189398" cy="192024"/>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106341" tIns="53188" rIns="106341" bIns="53188" rtlCol="0" anchor="ctr"/>
          <a:lstStyle/>
          <a:p>
            <a:pPr algn="ctr" defTabSz="1063575"/>
            <a:endParaRPr sz="2200" dirty="0">
              <a:solidFill>
                <a:srgbClr val="FFFFFF"/>
              </a:solidFill>
              <a:latin typeface="Calibri"/>
            </a:endParaRPr>
          </a:p>
        </p:txBody>
      </p:sp>
      <p:pic>
        <p:nvPicPr>
          <p:cNvPr id="10" name="Picture 9"/>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bwMode="black">
          <a:xfrm>
            <a:off x="3822136" y="2843841"/>
            <a:ext cx="4544567" cy="569547"/>
          </a:xfrm>
          <a:prstGeom prst="rect">
            <a:avLst/>
          </a:prstGeom>
        </p:spPr>
      </p:pic>
      <p:sp>
        <p:nvSpPr>
          <p:cNvPr id="11" name="Slide Number Placeholder 10"/>
          <p:cNvSpPr>
            <a:spLocks noGrp="1"/>
          </p:cNvSpPr>
          <p:nvPr>
            <p:ph type="sldNum" sz="quarter" idx="10"/>
          </p:nvPr>
        </p:nvSpPr>
        <p:spPr/>
        <p:txBody>
          <a:bodyPr/>
          <a:lstStyle/>
          <a:p>
            <a:fld id="{C51EAA63-D034-42AE-91FA-B13B9518C7BE}" type="slidenum">
              <a:rPr lang="en-US" smtClean="0">
                <a:solidFill>
                  <a:srgbClr val="5F5F5F">
                    <a:lumMod val="60000"/>
                    <a:lumOff val="40000"/>
                  </a:srgbClr>
                </a:solidFill>
                <a:latin typeface="Calibri"/>
              </a:rPr>
              <a:pPr/>
              <a:t>‹#›</a:t>
            </a:fld>
            <a:endParaRPr lang="en-US" dirty="0">
              <a:solidFill>
                <a:srgbClr val="5F5F5F">
                  <a:lumMod val="60000"/>
                  <a:lumOff val="40000"/>
                </a:srgbClr>
              </a:solidFill>
              <a:latin typeface="Calibri"/>
            </a:endParaRPr>
          </a:p>
        </p:txBody>
      </p:sp>
    </p:spTree>
    <p:extLst>
      <p:ext uri="{BB962C8B-B14F-4D97-AF65-F5344CB8AC3E}">
        <p14:creationId xmlns:p14="http://schemas.microsoft.com/office/powerpoint/2010/main" val="740145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cSld name="Two Content">
    <p:spTree>
      <p:nvGrpSpPr>
        <p:cNvPr id="1" name=""/>
        <p:cNvGrpSpPr/>
        <p:nvPr/>
      </p:nvGrpSpPr>
      <p:grpSpPr>
        <a:xfrm>
          <a:off x="0" y="0"/>
          <a:ext cx="0" cy="0"/>
          <a:chOff x="0" y="0"/>
          <a:chExt cx="0" cy="0"/>
        </a:xfrm>
      </p:grpSpPr>
      <p:cxnSp>
        <p:nvCxnSpPr>
          <p:cNvPr id="5" name="Straight Connector 4"/>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sz="half" idx="1"/>
          </p:nvPr>
        </p:nvSpPr>
        <p:spPr>
          <a:xfrm>
            <a:off x="531813" y="1524001"/>
            <a:ext cx="5410199"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Content Placeholder 3"/>
          <p:cNvSpPr>
            <a:spLocks noGrp="1"/>
          </p:cNvSpPr>
          <p:nvPr>
            <p:ph sz="half" idx="2"/>
          </p:nvPr>
        </p:nvSpPr>
        <p:spPr>
          <a:xfrm>
            <a:off x="6246814" y="1524001"/>
            <a:ext cx="5410198"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8" name="Title 7"/>
          <p:cNvSpPr>
            <a:spLocks noGrp="1"/>
          </p:cNvSpPr>
          <p:nvPr>
            <p:ph type="title"/>
          </p:nvPr>
        </p:nvSpPr>
        <p:spPr/>
        <p:txBody>
          <a:bodyPr/>
          <a:lstStyle/>
          <a:p>
            <a:r>
              <a:rPr lang="en-US" smtClean="0"/>
              <a:t>Click to edit Master title style</a:t>
            </a:r>
            <a:endParaRPr dirty="0"/>
          </a:p>
        </p:txBody>
      </p:sp>
      <p:sp>
        <p:nvSpPr>
          <p:cNvPr id="6" name="Date Placeholder 4"/>
          <p:cNvSpPr>
            <a:spLocks noGrp="1"/>
          </p:cNvSpPr>
          <p:nvPr>
            <p:ph type="dt" sz="half" idx="10"/>
          </p:nvPr>
        </p:nvSpPr>
        <p:spPr>
          <a:xfrm>
            <a:off x="4181475" y="6556383"/>
            <a:ext cx="1227138" cy="182563"/>
          </a:xfrm>
          <a:prstGeom prst="rect">
            <a:avLst/>
          </a:prstGeom>
        </p:spPr>
        <p:txBody>
          <a:bodyPr lIns="76170" tIns="38084" rIns="76170" bIns="38084"/>
          <a:lstStyle>
            <a:lvl1pPr>
              <a:defRPr/>
            </a:lvl1pPr>
          </a:lstStyle>
          <a:p>
            <a:pPr defTabSz="1063575">
              <a:defRPr/>
            </a:pPr>
            <a:endParaRPr lang="en-US" sz="2200" dirty="0">
              <a:solidFill>
                <a:srgbClr val="5F5F5F"/>
              </a:solidFill>
              <a:latin typeface="Calibri"/>
            </a:endParaRPr>
          </a:p>
        </p:txBody>
      </p:sp>
      <p:sp>
        <p:nvSpPr>
          <p:cNvPr id="7" name="Footer Placeholder 5"/>
          <p:cNvSpPr>
            <a:spLocks noGrp="1"/>
          </p:cNvSpPr>
          <p:nvPr>
            <p:ph type="ftr" sz="quarter" idx="11"/>
          </p:nvPr>
        </p:nvSpPr>
        <p:spPr>
          <a:xfrm>
            <a:off x="8621718" y="6556383"/>
            <a:ext cx="2743200" cy="182563"/>
          </a:xfrm>
          <a:prstGeom prst="rect">
            <a:avLst/>
          </a:prstGeom>
        </p:spPr>
        <p:txBody>
          <a:bodyPr lIns="76170" tIns="38084" rIns="76170" bIns="38084"/>
          <a:lstStyle>
            <a:lvl1pPr>
              <a:defRPr/>
            </a:lvl1pPr>
          </a:lstStyle>
          <a:p>
            <a:pPr defTabSz="1063575">
              <a:defRPr/>
            </a:pPr>
            <a:r>
              <a:rPr lang="en-US" sz="2200" dirty="0" smtClean="0">
                <a:solidFill>
                  <a:srgbClr val="5F5F5F"/>
                </a:solidFill>
                <a:latin typeface="Calibri"/>
              </a:rPr>
              <a:t>Oracle – Internal/Highly Restricted</a:t>
            </a:r>
            <a:endParaRPr lang="en-US" sz="2200" dirty="0">
              <a:solidFill>
                <a:srgbClr val="5F5F5F"/>
              </a:solidFill>
              <a:latin typeface="Calibri"/>
            </a:endParaRPr>
          </a:p>
        </p:txBody>
      </p:sp>
      <p:sp>
        <p:nvSpPr>
          <p:cNvPr id="9" name="Slide Number Placeholder 6"/>
          <p:cNvSpPr>
            <a:spLocks noGrp="1"/>
          </p:cNvSpPr>
          <p:nvPr>
            <p:ph type="sldNum" sz="quarter" idx="12"/>
          </p:nvPr>
        </p:nvSpPr>
        <p:spPr/>
        <p:txBody>
          <a:bodyPr/>
          <a:lstStyle>
            <a:lvl1pPr>
              <a:defRPr/>
            </a:lvl1pPr>
          </a:lstStyle>
          <a:p>
            <a:pPr>
              <a:defRPr/>
            </a:pPr>
            <a:fld id="{B7857463-22E2-47A1-9518-E7FDC564BA87}" type="slidenum">
              <a:rPr>
                <a:solidFill>
                  <a:srgbClr val="5F5F5F"/>
                </a:solidFill>
                <a:latin typeface="Calibri"/>
              </a:rPr>
              <a:pPr>
                <a:defRPr/>
              </a:pPr>
              <a:t>‹#›</a:t>
            </a:fld>
            <a:endParaRPr dirty="0">
              <a:solidFill>
                <a:srgbClr val="5F5F5F"/>
              </a:solidFill>
              <a:latin typeface="Calibri"/>
            </a:endParaRPr>
          </a:p>
        </p:txBody>
      </p:sp>
    </p:spTree>
    <p:extLst>
      <p:ext uri="{BB962C8B-B14F-4D97-AF65-F5344CB8AC3E}">
        <p14:creationId xmlns:p14="http://schemas.microsoft.com/office/powerpoint/2010/main" val="514142013"/>
      </p:ext>
    </p:extLst>
  </p:cSld>
  <p:clrMapOvr>
    <a:masterClrMapping/>
  </p:clrMapOvr>
  <p:transition spd="med">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2_Title Slide with Picture and Logo">
    <p:spTree>
      <p:nvGrpSpPr>
        <p:cNvPr id="1" name=""/>
        <p:cNvGrpSpPr/>
        <p:nvPr/>
      </p:nvGrpSpPr>
      <p:grpSpPr>
        <a:xfrm>
          <a:off x="0" y="0"/>
          <a:ext cx="0" cy="0"/>
          <a:chOff x="0" y="0"/>
          <a:chExt cx="0" cy="0"/>
        </a:xfrm>
      </p:grpSpPr>
      <p:sp>
        <p:nvSpPr>
          <p:cNvPr id="6" name="Rectangle 5" descr="Full slide 4-color photo can be inserted here. Customer/Partner and secondary logo can be included"/>
          <p:cNvSpPr/>
          <p:nvPr/>
        </p:nvSpPr>
        <p:spPr bwMode="hidden">
          <a:xfrm>
            <a:off x="6" y="0"/>
            <a:ext cx="12188825" cy="6858000"/>
          </a:xfrm>
          <a:prstGeom prst="rect">
            <a:avLst/>
          </a:prstGeom>
          <a:solidFill>
            <a:srgbClr val="46575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0" tIns="45711" rIns="91420" bIns="45711" anchor="ctr"/>
          <a:lstStyle/>
          <a:p>
            <a:pPr algn="ctr" defTabSz="1063575">
              <a:defRPr/>
            </a:pPr>
            <a:endParaRPr sz="2200" dirty="0">
              <a:solidFill>
                <a:srgbClr val="FFFFFF"/>
              </a:solidFill>
            </a:endParaRPr>
          </a:p>
        </p:txBody>
      </p:sp>
      <p:sp>
        <p:nvSpPr>
          <p:cNvPr id="8" name="TextBox 7"/>
          <p:cNvSpPr txBox="1"/>
          <p:nvPr/>
        </p:nvSpPr>
        <p:spPr>
          <a:xfrm>
            <a:off x="5376863" y="6556383"/>
            <a:ext cx="3200400" cy="182563"/>
          </a:xfrm>
          <a:prstGeom prst="rect">
            <a:avLst/>
          </a:prstGeom>
          <a:noFill/>
        </p:spPr>
        <p:txBody>
          <a:bodyPr wrap="none" lIns="0" tIns="0" rIns="0" bIns="0" anchor="ctr"/>
          <a:lstStyle/>
          <a:p>
            <a:pPr algn="r" defTabSz="1063575">
              <a:defRPr/>
            </a:pPr>
            <a:r>
              <a:rPr sz="800" dirty="0">
                <a:solidFill>
                  <a:srgbClr val="FFFFFF"/>
                </a:solidFill>
              </a:rPr>
              <a:t>Copyright © 201</a:t>
            </a:r>
            <a:r>
              <a:rPr lang="en-US" sz="800" dirty="0">
                <a:solidFill>
                  <a:srgbClr val="FFFFFF"/>
                </a:solidFill>
              </a:rPr>
              <a:t>5,</a:t>
            </a:r>
            <a:r>
              <a:rPr sz="800" dirty="0">
                <a:solidFill>
                  <a:srgbClr val="FFFFFF"/>
                </a:solidFill>
              </a:rPr>
              <a:t> Oracle and/or its affiliates. All rights reserved.  |</a:t>
            </a:r>
          </a:p>
        </p:txBody>
      </p:sp>
      <p:pic>
        <p:nvPicPr>
          <p:cNvPr id="9" name="Picture 18" descr="Oracle logo in white on red staging background"/>
          <p:cNvPicPr>
            <a:picLocks noChangeAspect="1"/>
          </p:cNvPicPr>
          <p:nvPr/>
        </p:nvPicPr>
        <p:blipFill>
          <a:blip r:embed="rId3" cstate="print"/>
          <a:srcRect/>
          <a:stretch>
            <a:fillRect/>
          </a:stretch>
        </p:blipFill>
        <p:spPr bwMode="auto">
          <a:xfrm>
            <a:off x="530225" y="6264285"/>
            <a:ext cx="1625600" cy="593725"/>
          </a:xfrm>
          <a:prstGeom prst="rect">
            <a:avLst/>
          </a:prstGeom>
          <a:noFill/>
          <a:ln w="9525">
            <a:noFill/>
            <a:miter lim="800000"/>
            <a:headEnd/>
            <a:tailEnd/>
          </a:ln>
        </p:spPr>
      </p:pic>
      <p:sp>
        <p:nvSpPr>
          <p:cNvPr id="2" name="Title 1"/>
          <p:cNvSpPr>
            <a:spLocks noGrp="1"/>
          </p:cNvSpPr>
          <p:nvPr>
            <p:ph type="ctrTitle"/>
          </p:nvPr>
        </p:nvSpPr>
        <p:spPr>
          <a:xfrm>
            <a:off x="531814" y="739785"/>
            <a:ext cx="9144000" cy="1470025"/>
          </a:xfrm>
        </p:spPr>
        <p:txBody>
          <a:bodyPr/>
          <a:lstStyle>
            <a:lvl1pPr>
              <a:lnSpc>
                <a:spcPct val="80000"/>
              </a:lnSpc>
              <a:defRPr sz="4800"/>
            </a:lvl1pPr>
          </a:lstStyle>
          <a:p>
            <a:r>
              <a:rPr lang="en-US" smtClean="0"/>
              <a:t>Click to edit Master title style</a:t>
            </a:r>
            <a:endParaRPr/>
          </a:p>
        </p:txBody>
      </p:sp>
      <p:sp>
        <p:nvSpPr>
          <p:cNvPr id="3" name="Subtitle 2"/>
          <p:cNvSpPr>
            <a:spLocks noGrp="1"/>
          </p:cNvSpPr>
          <p:nvPr>
            <p:ph type="subTitle" idx="1"/>
          </p:nvPr>
        </p:nvSpPr>
        <p:spPr>
          <a:xfrm>
            <a:off x="531762" y="2286000"/>
            <a:ext cx="9144000" cy="914400"/>
          </a:xfrm>
        </p:spPr>
        <p:txBody>
          <a:bodyPr>
            <a:noAutofit/>
          </a:bodyPr>
          <a:lstStyle>
            <a:lvl1pPr marL="0" indent="0" algn="l">
              <a:spcBef>
                <a:spcPts val="0"/>
              </a:spcBef>
              <a:buNone/>
              <a:defRPr sz="2400" b="1">
                <a:solidFill>
                  <a:schemeClr val="tx1"/>
                </a:solidFill>
              </a:defRPr>
            </a:lvl1pPr>
            <a:lvl2pPr marL="457096" indent="0" algn="ctr">
              <a:buNone/>
              <a:defRPr>
                <a:solidFill>
                  <a:schemeClr val="tx1">
                    <a:tint val="75000"/>
                  </a:schemeClr>
                </a:solidFill>
              </a:defRPr>
            </a:lvl2pPr>
            <a:lvl3pPr marL="914192" indent="0" algn="ctr">
              <a:buNone/>
              <a:defRPr>
                <a:solidFill>
                  <a:schemeClr val="tx1">
                    <a:tint val="75000"/>
                  </a:schemeClr>
                </a:solidFill>
              </a:defRPr>
            </a:lvl3pPr>
            <a:lvl4pPr marL="1371288" indent="0" algn="ctr">
              <a:buNone/>
              <a:defRPr>
                <a:solidFill>
                  <a:schemeClr val="tx1">
                    <a:tint val="75000"/>
                  </a:schemeClr>
                </a:solidFill>
              </a:defRPr>
            </a:lvl4pPr>
            <a:lvl5pPr marL="1828385" indent="0" algn="ctr">
              <a:buNone/>
              <a:defRPr>
                <a:solidFill>
                  <a:schemeClr val="tx1">
                    <a:tint val="75000"/>
                  </a:schemeClr>
                </a:solidFill>
              </a:defRPr>
            </a:lvl5pPr>
            <a:lvl6pPr marL="2285482" indent="0" algn="ctr">
              <a:buNone/>
              <a:defRPr>
                <a:solidFill>
                  <a:schemeClr val="tx1">
                    <a:tint val="75000"/>
                  </a:schemeClr>
                </a:solidFill>
              </a:defRPr>
            </a:lvl6pPr>
            <a:lvl7pPr marL="2742578" indent="0" algn="ctr">
              <a:buNone/>
              <a:defRPr>
                <a:solidFill>
                  <a:schemeClr val="tx1">
                    <a:tint val="75000"/>
                  </a:schemeClr>
                </a:solidFill>
              </a:defRPr>
            </a:lvl7pPr>
            <a:lvl8pPr marL="3199674" indent="0" algn="ctr">
              <a:buNone/>
              <a:defRPr>
                <a:solidFill>
                  <a:schemeClr val="tx1">
                    <a:tint val="75000"/>
                  </a:schemeClr>
                </a:solidFill>
              </a:defRPr>
            </a:lvl8pPr>
            <a:lvl9pPr marL="3656772" indent="0" algn="ctr">
              <a:buNone/>
              <a:defRPr>
                <a:solidFill>
                  <a:schemeClr val="tx1">
                    <a:tint val="75000"/>
                  </a:schemeClr>
                </a:solidFill>
              </a:defRPr>
            </a:lvl9pPr>
          </a:lstStyle>
          <a:p>
            <a:r>
              <a:rPr lang="en-US" smtClean="0"/>
              <a:t>Click to edit Master subtitle style</a:t>
            </a:r>
            <a:endParaRPr dirty="0"/>
          </a:p>
        </p:txBody>
      </p:sp>
      <p:sp>
        <p:nvSpPr>
          <p:cNvPr id="13" name="Text Placeholder 12"/>
          <p:cNvSpPr>
            <a:spLocks noGrp="1"/>
          </p:cNvSpPr>
          <p:nvPr>
            <p:ph type="body" sz="quarter" idx="13"/>
          </p:nvPr>
        </p:nvSpPr>
        <p:spPr>
          <a:xfrm>
            <a:off x="531814" y="3429461"/>
            <a:ext cx="9144000"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lang="en-US" smtClean="0"/>
              <a:t>Click to edit Master text styles</a:t>
            </a:r>
          </a:p>
        </p:txBody>
      </p:sp>
      <p:pic>
        <p:nvPicPr>
          <p:cNvPr id="12" name="Oracle red badge logo" descr="Oracle logo in white on red staging background"/>
          <p:cNvPicPr>
            <a:picLocks noChangeAspect="1"/>
          </p:cNvPicPr>
          <p:nvPr userDrawn="1"/>
        </p:nvPicPr>
        <p:blipFill>
          <a:blip r:embed="rId4" cstate="print"/>
          <a:srcRect/>
          <a:stretch>
            <a:fillRect/>
          </a:stretch>
        </p:blipFill>
        <p:spPr bwMode="ltGray">
          <a:xfrm>
            <a:off x="531819" y="6264285"/>
            <a:ext cx="1622425" cy="593725"/>
          </a:xfrm>
          <a:prstGeom prst="rect">
            <a:avLst/>
          </a:prstGeom>
          <a:noFill/>
          <a:ln w="9525">
            <a:noFill/>
            <a:miter lim="800000"/>
            <a:headEnd/>
            <a:tailEnd/>
          </a:ln>
        </p:spPr>
      </p:pic>
    </p:spTree>
    <p:extLst>
      <p:ext uri="{BB962C8B-B14F-4D97-AF65-F5344CB8AC3E}">
        <p14:creationId xmlns:p14="http://schemas.microsoft.com/office/powerpoint/2010/main" val="2739050140"/>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Title Slide without Picture">
    <p:spTree>
      <p:nvGrpSpPr>
        <p:cNvPr id="1" name=""/>
        <p:cNvGrpSpPr/>
        <p:nvPr/>
      </p:nvGrpSpPr>
      <p:grpSpPr>
        <a:xfrm>
          <a:off x="0" y="0"/>
          <a:ext cx="0" cy="0"/>
          <a:chOff x="0" y="0"/>
          <a:chExt cx="0" cy="0"/>
        </a:xfrm>
      </p:grpSpPr>
      <p:sp>
        <p:nvSpPr>
          <p:cNvPr id="2" name="Title 1"/>
          <p:cNvSpPr>
            <a:spLocks noGrp="1"/>
          </p:cNvSpPr>
          <p:nvPr>
            <p:ph type="ctrTitle"/>
          </p:nvPr>
        </p:nvSpPr>
        <p:spPr>
          <a:xfrm>
            <a:off x="531841" y="739787"/>
            <a:ext cx="11125200" cy="1470025"/>
          </a:xfrm>
        </p:spPr>
        <p:txBody>
          <a:bodyPr/>
          <a:lstStyle>
            <a:lvl1pPr>
              <a:lnSpc>
                <a:spcPct val="80000"/>
              </a:lnSpc>
              <a:defRPr sz="5700"/>
            </a:lvl1pPr>
          </a:lstStyle>
          <a:p>
            <a:r>
              <a:rPr lang="en-GB" smtClean="0"/>
              <a:t>Click to edit Master title style</a:t>
            </a:r>
            <a:endParaRPr dirty="0"/>
          </a:p>
        </p:txBody>
      </p:sp>
      <p:sp>
        <p:nvSpPr>
          <p:cNvPr id="3" name="Subtitle 2"/>
          <p:cNvSpPr>
            <a:spLocks noGrp="1"/>
          </p:cNvSpPr>
          <p:nvPr>
            <p:ph type="subTitle" idx="1"/>
          </p:nvPr>
        </p:nvSpPr>
        <p:spPr>
          <a:xfrm>
            <a:off x="531764" y="2286000"/>
            <a:ext cx="11126648" cy="914400"/>
          </a:xfrm>
        </p:spPr>
        <p:txBody>
          <a:bodyPr>
            <a:noAutofit/>
          </a:bodyPr>
          <a:lstStyle>
            <a:lvl1pPr marL="0" indent="0" algn="l">
              <a:spcBef>
                <a:spcPts val="0"/>
              </a:spcBef>
              <a:buNone/>
              <a:defRPr sz="2800" b="1">
                <a:solidFill>
                  <a:schemeClr val="tx1"/>
                </a:solidFill>
              </a:defRPr>
            </a:lvl1pPr>
            <a:lvl2pPr marL="531818" indent="0" algn="ctr">
              <a:buNone/>
              <a:defRPr>
                <a:solidFill>
                  <a:schemeClr val="tx1">
                    <a:tint val="75000"/>
                  </a:schemeClr>
                </a:solidFill>
              </a:defRPr>
            </a:lvl2pPr>
            <a:lvl3pPr marL="1063575" indent="0" algn="ctr">
              <a:buNone/>
              <a:defRPr>
                <a:solidFill>
                  <a:schemeClr val="tx1">
                    <a:tint val="75000"/>
                  </a:schemeClr>
                </a:solidFill>
              </a:defRPr>
            </a:lvl3pPr>
            <a:lvl4pPr marL="1595352" indent="0" algn="ctr">
              <a:buNone/>
              <a:defRPr>
                <a:solidFill>
                  <a:schemeClr val="tx1">
                    <a:tint val="75000"/>
                  </a:schemeClr>
                </a:solidFill>
              </a:defRPr>
            </a:lvl4pPr>
            <a:lvl5pPr marL="2127141" indent="0" algn="ctr">
              <a:buNone/>
              <a:defRPr>
                <a:solidFill>
                  <a:schemeClr val="tx1">
                    <a:tint val="75000"/>
                  </a:schemeClr>
                </a:solidFill>
              </a:defRPr>
            </a:lvl5pPr>
            <a:lvl6pPr marL="2658925" indent="0" algn="ctr">
              <a:buNone/>
              <a:defRPr>
                <a:solidFill>
                  <a:schemeClr val="tx1">
                    <a:tint val="75000"/>
                  </a:schemeClr>
                </a:solidFill>
              </a:defRPr>
            </a:lvl6pPr>
            <a:lvl7pPr marL="3190713" indent="0" algn="ctr">
              <a:buNone/>
              <a:defRPr>
                <a:solidFill>
                  <a:schemeClr val="tx1">
                    <a:tint val="75000"/>
                  </a:schemeClr>
                </a:solidFill>
              </a:defRPr>
            </a:lvl7pPr>
            <a:lvl8pPr marL="3722497" indent="0" algn="ctr">
              <a:buNone/>
              <a:defRPr>
                <a:solidFill>
                  <a:schemeClr val="tx1">
                    <a:tint val="75000"/>
                  </a:schemeClr>
                </a:solidFill>
              </a:defRPr>
            </a:lvl8pPr>
            <a:lvl9pPr marL="4254282" indent="0" algn="ctr">
              <a:buNone/>
              <a:defRPr>
                <a:solidFill>
                  <a:schemeClr val="tx1">
                    <a:tint val="75000"/>
                  </a:schemeClr>
                </a:solidFill>
              </a:defRPr>
            </a:lvl9pPr>
          </a:lstStyle>
          <a:p>
            <a:r>
              <a:rPr lang="en-GB" smtClean="0"/>
              <a:t>Click to edit Master subtitle style</a:t>
            </a:r>
            <a:endParaRPr dirty="0"/>
          </a:p>
        </p:txBody>
      </p:sp>
      <p:sp>
        <p:nvSpPr>
          <p:cNvPr id="13" name="Text Placeholder 12"/>
          <p:cNvSpPr>
            <a:spLocks noGrp="1"/>
          </p:cNvSpPr>
          <p:nvPr>
            <p:ph type="body" sz="quarter" idx="13" hasCustomPrompt="1"/>
          </p:nvPr>
        </p:nvSpPr>
        <p:spPr>
          <a:xfrm>
            <a:off x="531841" y="3429664"/>
            <a:ext cx="11125200" cy="2514149"/>
          </a:xfrm>
        </p:spPr>
        <p:txBody>
          <a:bodyPr>
            <a:noAutofit/>
          </a:bodyPr>
          <a:lstStyle>
            <a:lvl1pPr marL="1889" indent="0">
              <a:spcBef>
                <a:spcPts val="0"/>
              </a:spcBef>
              <a:buFontTx/>
              <a:buNone/>
              <a:defRPr sz="2800" baseline="0"/>
            </a:lvl1pPr>
            <a:lvl2pPr marL="1889" indent="0">
              <a:buFontTx/>
              <a:buNone/>
              <a:defRPr sz="2800"/>
            </a:lvl2pPr>
            <a:lvl3pPr marL="1889" indent="0">
              <a:buFontTx/>
              <a:buNone/>
              <a:defRPr sz="2800"/>
            </a:lvl3pPr>
            <a:lvl4pPr marL="1889" indent="0">
              <a:buFontTx/>
              <a:buNone/>
              <a:defRPr sz="2800"/>
            </a:lvl4pPr>
            <a:lvl5pPr marL="1889" indent="0">
              <a:buFontTx/>
              <a:buNone/>
              <a:defRPr sz="2800"/>
            </a:lvl5pPr>
            <a:lvl6pPr marL="1889" indent="0">
              <a:buFontTx/>
              <a:buNone/>
              <a:defRPr sz="2800"/>
            </a:lvl6pPr>
            <a:lvl7pPr marL="1889" indent="0">
              <a:buFontTx/>
              <a:buNone/>
              <a:defRPr sz="2800"/>
            </a:lvl7pPr>
            <a:lvl8pPr marL="1889" indent="0">
              <a:buFontTx/>
              <a:buNone/>
              <a:defRPr sz="2800"/>
            </a:lvl8pPr>
            <a:lvl9pPr marL="1889" indent="0">
              <a:buFontTx/>
              <a:buNone/>
              <a:defRPr sz="2800"/>
            </a:lvl9pPr>
          </a:lstStyle>
          <a:p>
            <a:pPr lvl="0"/>
            <a:r>
              <a:rPr dirty="0"/>
              <a:t>Click to add presenter’s name, title, division/business unit/organization and date</a:t>
            </a:r>
          </a:p>
        </p:txBody>
      </p:sp>
      <p:pic>
        <p:nvPicPr>
          <p:cNvPr id="14" name="Picture 13" descr="1.5X red tab for PPT.png"/>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bwMode="ltGray">
          <a:xfrm>
            <a:off x="531938" y="6268269"/>
            <a:ext cx="1610256" cy="589744"/>
          </a:xfrm>
          <a:prstGeom prst="rect">
            <a:avLst/>
          </a:prstGeom>
        </p:spPr>
      </p:pic>
      <p:grpSp>
        <p:nvGrpSpPr>
          <p:cNvPr id="10" name="Group 9"/>
          <p:cNvGrpSpPr/>
          <p:nvPr userDrawn="1"/>
        </p:nvGrpSpPr>
        <p:grpSpPr>
          <a:xfrm>
            <a:off x="-284" y="0"/>
            <a:ext cx="12189400" cy="6858000"/>
            <a:chOff x="-287" y="0"/>
            <a:chExt cx="12189399" cy="6858000"/>
          </a:xfrm>
        </p:grpSpPr>
        <p:sp>
          <p:nvSpPr>
            <p:cNvPr id="12" name="Rectangle 11"/>
            <p:cNvSpPr/>
            <p:nvPr/>
          </p:nvSpPr>
          <p:spPr bwMode="gray">
            <a:xfrm>
              <a:off x="-287" y="0"/>
              <a:ext cx="193962" cy="68521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063575"/>
              <a:endParaRPr sz="2200" dirty="0">
                <a:solidFill>
                  <a:srgbClr val="FFFFFF"/>
                </a:solidFill>
              </a:endParaRPr>
            </a:p>
          </p:txBody>
        </p:sp>
        <p:sp>
          <p:nvSpPr>
            <p:cNvPr id="15" name="Rectangle 14"/>
            <p:cNvSpPr/>
            <p:nvPr/>
          </p:nvSpPr>
          <p:spPr bwMode="gray">
            <a:xfrm>
              <a:off x="11995151" y="5854"/>
              <a:ext cx="193960" cy="68521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063575"/>
              <a:endParaRPr sz="2200" dirty="0">
                <a:solidFill>
                  <a:srgbClr val="FFFFFF"/>
                </a:solidFill>
              </a:endParaRPr>
            </a:p>
          </p:txBody>
        </p:sp>
        <p:sp>
          <p:nvSpPr>
            <p:cNvPr id="16" name="Rectangle 15"/>
            <p:cNvSpPr/>
            <p:nvPr/>
          </p:nvSpPr>
          <p:spPr bwMode="gray">
            <a:xfrm>
              <a:off x="-286" y="6400800"/>
              <a:ext cx="12189396" cy="4572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063575"/>
              <a:endParaRPr sz="2200" dirty="0">
                <a:solidFill>
                  <a:srgbClr val="FFFFFF"/>
                </a:solidFill>
              </a:endParaRPr>
            </a:p>
          </p:txBody>
        </p:sp>
        <p:sp>
          <p:nvSpPr>
            <p:cNvPr id="17" name="Rectangle 16"/>
            <p:cNvSpPr/>
            <p:nvPr/>
          </p:nvSpPr>
          <p:spPr bwMode="gray">
            <a:xfrm>
              <a:off x="-286" y="0"/>
              <a:ext cx="12189398" cy="192024"/>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063575"/>
              <a:endParaRPr sz="2200" dirty="0">
                <a:solidFill>
                  <a:srgbClr val="FFFFFF"/>
                </a:solidFill>
              </a:endParaRPr>
            </a:p>
          </p:txBody>
        </p:sp>
      </p:grpSp>
      <p:sp>
        <p:nvSpPr>
          <p:cNvPr id="18" name="Slide Number Placeholder 5"/>
          <p:cNvSpPr>
            <a:spLocks noGrp="1"/>
          </p:cNvSpPr>
          <p:nvPr>
            <p:ph type="sldNum" sz="quarter" idx="4"/>
          </p:nvPr>
        </p:nvSpPr>
        <p:spPr>
          <a:xfrm>
            <a:off x="11490509" y="6540500"/>
            <a:ext cx="381662" cy="127000"/>
          </a:xfrm>
          <a:prstGeom prst="rect">
            <a:avLst/>
          </a:prstGeom>
        </p:spPr>
        <p:txBody>
          <a:bodyPr vert="horz" wrap="none" lIns="0" tIns="0" rIns="0" bIns="0" rtlCol="0" anchor="ctr"/>
          <a:lstStyle>
            <a:lvl1pPr algn="r">
              <a:defRPr sz="900">
                <a:solidFill>
                  <a:schemeClr val="tx1">
                    <a:lumMod val="60000"/>
                    <a:lumOff val="40000"/>
                  </a:schemeClr>
                </a:solidFill>
              </a:defRPr>
            </a:lvl1pPr>
          </a:lstStyle>
          <a:p>
            <a:fld id="{C51EAA63-D034-42AE-91FA-B13B9518C7BE}" type="slidenum">
              <a:rPr lang="en-US" smtClean="0">
                <a:solidFill>
                  <a:srgbClr val="5F5F5F">
                    <a:lumMod val="60000"/>
                    <a:lumOff val="40000"/>
                  </a:srgbClr>
                </a:solidFill>
              </a:rPr>
              <a:pPr/>
              <a:t>‹#›</a:t>
            </a:fld>
            <a:endParaRPr lang="en-US" dirty="0">
              <a:solidFill>
                <a:srgbClr val="5F5F5F">
                  <a:lumMod val="60000"/>
                  <a:lumOff val="40000"/>
                </a:srgbClr>
              </a:solidFill>
            </a:endParaRPr>
          </a:p>
        </p:txBody>
      </p:sp>
      <p:sp>
        <p:nvSpPr>
          <p:cNvPr id="19" name="TextBox 18"/>
          <p:cNvSpPr txBox="1"/>
          <p:nvPr userDrawn="1"/>
        </p:nvSpPr>
        <p:spPr>
          <a:xfrm>
            <a:off x="5376863" y="6556383"/>
            <a:ext cx="3200400" cy="182563"/>
          </a:xfrm>
          <a:prstGeom prst="rect">
            <a:avLst/>
          </a:prstGeom>
          <a:noFill/>
        </p:spPr>
        <p:txBody>
          <a:bodyPr wrap="none" lIns="0" tIns="0" rIns="0" bIns="0" anchor="ctr"/>
          <a:lstStyle/>
          <a:p>
            <a:pPr algn="r" defTabSz="1063575">
              <a:defRPr/>
            </a:pPr>
            <a:r>
              <a:rPr sz="800" dirty="0">
                <a:solidFill>
                  <a:srgbClr val="5F5F5F"/>
                </a:solidFill>
              </a:rPr>
              <a:t>Copyright © 201</a:t>
            </a:r>
            <a:r>
              <a:rPr lang="en-US" sz="800" dirty="0">
                <a:solidFill>
                  <a:srgbClr val="5F5F5F"/>
                </a:solidFill>
              </a:rPr>
              <a:t>5,</a:t>
            </a:r>
            <a:r>
              <a:rPr sz="800" dirty="0">
                <a:solidFill>
                  <a:srgbClr val="5F5F5F"/>
                </a:solidFill>
              </a:rPr>
              <a:t> Oracle and/or its affiliates. All rights reserved.  |</a:t>
            </a:r>
          </a:p>
        </p:txBody>
      </p:sp>
      <p:sp>
        <p:nvSpPr>
          <p:cNvPr id="20" name="Footer Placeholder 3"/>
          <p:cNvSpPr>
            <a:spLocks noGrp="1"/>
          </p:cNvSpPr>
          <p:nvPr userDrawn="1">
            <p:ph type="ftr" sz="quarter" idx="3"/>
          </p:nvPr>
        </p:nvSpPr>
        <p:spPr>
          <a:xfrm>
            <a:off x="8642773" y="6543040"/>
            <a:ext cx="1895487" cy="314960"/>
          </a:xfrm>
          <a:prstGeom prst="rect">
            <a:avLst/>
          </a:prstGeom>
        </p:spPr>
        <p:txBody>
          <a:bodyPr lIns="91429" tIns="45715" rIns="91429" bIns="45715"/>
          <a:lstStyle>
            <a:lvl1pPr>
              <a:defRPr sz="800"/>
            </a:lvl1pPr>
          </a:lstStyle>
          <a:p>
            <a:pPr defTabSz="1063575"/>
            <a:r>
              <a:rPr lang="en-US" dirty="0" smtClean="0">
                <a:solidFill>
                  <a:srgbClr val="5F5F5F"/>
                </a:solidFill>
              </a:rPr>
              <a:t>Oracle – Internal/Highly Restricted</a:t>
            </a:r>
            <a:endParaRPr lang="en-US" dirty="0">
              <a:solidFill>
                <a:srgbClr val="5F5F5F"/>
              </a:solidFill>
            </a:endParaRPr>
          </a:p>
        </p:txBody>
      </p:sp>
    </p:spTree>
    <p:extLst>
      <p:ext uri="{BB962C8B-B14F-4D97-AF65-F5344CB8AC3E}">
        <p14:creationId xmlns:p14="http://schemas.microsoft.com/office/powerpoint/2010/main" val="2949224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dirty="0"/>
          </a:p>
        </p:txBody>
      </p:sp>
      <p:sp>
        <p:nvSpPr>
          <p:cNvPr id="3" name="Content Placeholder 2"/>
          <p:cNvSpPr>
            <a:spLocks noGrp="1"/>
          </p:cNvSpPr>
          <p:nvPr>
            <p:ph idx="1"/>
          </p:nvPr>
        </p:nvSpPr>
        <p:spPr>
          <a:xfrm>
            <a:off x="531158" y="1524002"/>
            <a:ext cx="11126523" cy="4419600"/>
          </a:xfrm>
        </p:spPr>
        <p:txBody>
          <a:bodyPr/>
          <a:lstStyle/>
          <a:p>
            <a:pPr lvl="0"/>
            <a:r>
              <a:rPr lang="en-GB" dirty="0" smtClean="0"/>
              <a:t>Click to edit Master text styles</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dirty="0"/>
          </a:p>
        </p:txBody>
      </p:sp>
      <p:grpSp>
        <p:nvGrpSpPr>
          <p:cNvPr id="21" name="Group 20"/>
          <p:cNvGrpSpPr/>
          <p:nvPr userDrawn="1"/>
        </p:nvGrpSpPr>
        <p:grpSpPr>
          <a:xfrm>
            <a:off x="-284" y="0"/>
            <a:ext cx="12189400" cy="6858000"/>
            <a:chOff x="-287" y="0"/>
            <a:chExt cx="12189399" cy="6858000"/>
          </a:xfrm>
        </p:grpSpPr>
        <p:sp>
          <p:nvSpPr>
            <p:cNvPr id="22" name="Rectangle 21"/>
            <p:cNvSpPr/>
            <p:nvPr/>
          </p:nvSpPr>
          <p:spPr bwMode="gray">
            <a:xfrm>
              <a:off x="-287" y="0"/>
              <a:ext cx="193962" cy="68521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063575"/>
              <a:endParaRPr sz="2200" dirty="0">
                <a:solidFill>
                  <a:srgbClr val="FFFFFF"/>
                </a:solidFill>
              </a:endParaRPr>
            </a:p>
          </p:txBody>
        </p:sp>
        <p:sp>
          <p:nvSpPr>
            <p:cNvPr id="23" name="Rectangle 22"/>
            <p:cNvSpPr/>
            <p:nvPr/>
          </p:nvSpPr>
          <p:spPr bwMode="gray">
            <a:xfrm>
              <a:off x="11995151" y="5854"/>
              <a:ext cx="193960" cy="68521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063575"/>
              <a:endParaRPr sz="2200" dirty="0">
                <a:solidFill>
                  <a:srgbClr val="FFFFFF"/>
                </a:solidFill>
              </a:endParaRPr>
            </a:p>
          </p:txBody>
        </p:sp>
        <p:sp>
          <p:nvSpPr>
            <p:cNvPr id="24" name="Rectangle 23"/>
            <p:cNvSpPr/>
            <p:nvPr/>
          </p:nvSpPr>
          <p:spPr bwMode="gray">
            <a:xfrm>
              <a:off x="-286" y="6400800"/>
              <a:ext cx="12189396" cy="4572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063575"/>
              <a:endParaRPr sz="2200" dirty="0">
                <a:solidFill>
                  <a:srgbClr val="FFFFFF"/>
                </a:solidFill>
              </a:endParaRPr>
            </a:p>
          </p:txBody>
        </p:sp>
        <p:sp>
          <p:nvSpPr>
            <p:cNvPr id="25" name="Rectangle 24"/>
            <p:cNvSpPr/>
            <p:nvPr/>
          </p:nvSpPr>
          <p:spPr bwMode="gray">
            <a:xfrm>
              <a:off x="-286" y="0"/>
              <a:ext cx="12189398" cy="192024"/>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063575"/>
              <a:endParaRPr sz="2200" dirty="0">
                <a:solidFill>
                  <a:srgbClr val="FFFFFF"/>
                </a:solidFill>
              </a:endParaRPr>
            </a:p>
          </p:txBody>
        </p:sp>
      </p:grpSp>
      <p:sp>
        <p:nvSpPr>
          <p:cNvPr id="26" name="Slide Number Placeholder 5"/>
          <p:cNvSpPr>
            <a:spLocks noGrp="1"/>
          </p:cNvSpPr>
          <p:nvPr>
            <p:ph type="sldNum" sz="quarter" idx="4"/>
          </p:nvPr>
        </p:nvSpPr>
        <p:spPr>
          <a:xfrm>
            <a:off x="11490509" y="6540500"/>
            <a:ext cx="381662" cy="127000"/>
          </a:xfrm>
          <a:prstGeom prst="rect">
            <a:avLst/>
          </a:prstGeom>
        </p:spPr>
        <p:txBody>
          <a:bodyPr vert="horz" wrap="none" lIns="0" tIns="0" rIns="0" bIns="0" rtlCol="0" anchor="ctr"/>
          <a:lstStyle>
            <a:lvl1pPr algn="r">
              <a:defRPr sz="900">
                <a:solidFill>
                  <a:schemeClr val="tx1">
                    <a:lumMod val="60000"/>
                    <a:lumOff val="40000"/>
                  </a:schemeClr>
                </a:solidFill>
              </a:defRPr>
            </a:lvl1pPr>
          </a:lstStyle>
          <a:p>
            <a:fld id="{C51EAA63-D034-42AE-91FA-B13B9518C7BE}" type="slidenum">
              <a:rPr lang="en-US" smtClean="0">
                <a:solidFill>
                  <a:srgbClr val="5F5F5F">
                    <a:lumMod val="60000"/>
                    <a:lumOff val="40000"/>
                  </a:srgbClr>
                </a:solidFill>
              </a:rPr>
              <a:pPr/>
              <a:t>‹#›</a:t>
            </a:fld>
            <a:endParaRPr lang="en-US" dirty="0">
              <a:solidFill>
                <a:srgbClr val="5F5F5F">
                  <a:lumMod val="60000"/>
                  <a:lumOff val="40000"/>
                </a:srgbClr>
              </a:solidFill>
            </a:endParaRPr>
          </a:p>
        </p:txBody>
      </p:sp>
      <p:pic>
        <p:nvPicPr>
          <p:cNvPr id="11" name="Picture 10" descr="1.5X red tab for PPT.png"/>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bwMode="ltGray">
          <a:xfrm>
            <a:off x="531938" y="6268269"/>
            <a:ext cx="1610256" cy="589744"/>
          </a:xfrm>
          <a:prstGeom prst="rect">
            <a:avLst/>
          </a:prstGeom>
        </p:spPr>
      </p:pic>
      <p:sp>
        <p:nvSpPr>
          <p:cNvPr id="12" name="TextBox 11"/>
          <p:cNvSpPr txBox="1"/>
          <p:nvPr userDrawn="1"/>
        </p:nvSpPr>
        <p:spPr>
          <a:xfrm>
            <a:off x="6348346" y="6556383"/>
            <a:ext cx="3200400" cy="182563"/>
          </a:xfrm>
          <a:prstGeom prst="rect">
            <a:avLst/>
          </a:prstGeom>
          <a:noFill/>
        </p:spPr>
        <p:txBody>
          <a:bodyPr wrap="none" lIns="0" tIns="0" rIns="0" bIns="0" anchor="ctr"/>
          <a:lstStyle/>
          <a:p>
            <a:pPr algn="r" defTabSz="1063575">
              <a:defRPr/>
            </a:pPr>
            <a:r>
              <a:rPr sz="800" dirty="0">
                <a:solidFill>
                  <a:srgbClr val="5F5F5F">
                    <a:lumMod val="60000"/>
                    <a:lumOff val="40000"/>
                  </a:srgbClr>
                </a:solidFill>
              </a:rPr>
              <a:t>Copyright © 201</a:t>
            </a:r>
            <a:r>
              <a:rPr lang="en-US" sz="800" dirty="0">
                <a:solidFill>
                  <a:srgbClr val="5F5F5F">
                    <a:lumMod val="60000"/>
                    <a:lumOff val="40000"/>
                  </a:srgbClr>
                </a:solidFill>
              </a:rPr>
              <a:t>5,</a:t>
            </a:r>
            <a:r>
              <a:rPr sz="800" dirty="0">
                <a:solidFill>
                  <a:srgbClr val="5F5F5F">
                    <a:lumMod val="60000"/>
                    <a:lumOff val="40000"/>
                  </a:srgbClr>
                </a:solidFill>
              </a:rPr>
              <a:t> Oracle and/or its affiliates. All rights reserved.  |</a:t>
            </a:r>
          </a:p>
        </p:txBody>
      </p:sp>
      <p:sp>
        <p:nvSpPr>
          <p:cNvPr id="14" name="Footer Placeholder 3"/>
          <p:cNvSpPr>
            <a:spLocks noGrp="1"/>
          </p:cNvSpPr>
          <p:nvPr userDrawn="1">
            <p:ph type="ftr" sz="quarter" idx="3"/>
          </p:nvPr>
        </p:nvSpPr>
        <p:spPr>
          <a:xfrm>
            <a:off x="9595025" y="6543040"/>
            <a:ext cx="1895487" cy="314960"/>
          </a:xfrm>
          <a:prstGeom prst="rect">
            <a:avLst/>
          </a:prstGeom>
        </p:spPr>
        <p:txBody>
          <a:bodyPr lIns="91429" tIns="45715" rIns="91429" bIns="45715"/>
          <a:lstStyle>
            <a:lvl1pPr>
              <a:defRPr sz="800">
                <a:solidFill>
                  <a:schemeClr val="tx1">
                    <a:lumMod val="60000"/>
                    <a:lumOff val="40000"/>
                  </a:schemeClr>
                </a:solidFill>
              </a:defRPr>
            </a:lvl1pPr>
          </a:lstStyle>
          <a:p>
            <a:pPr defTabSz="1063575"/>
            <a:r>
              <a:rPr lang="en-US" dirty="0" smtClean="0">
                <a:solidFill>
                  <a:srgbClr val="5F5F5F">
                    <a:lumMod val="60000"/>
                    <a:lumOff val="40000"/>
                  </a:srgbClr>
                </a:solidFill>
              </a:rPr>
              <a:t>Oracle – Internal/Highly Restricted</a:t>
            </a:r>
            <a:endParaRPr lang="en-US" dirty="0">
              <a:solidFill>
                <a:srgbClr val="5F5F5F">
                  <a:lumMod val="60000"/>
                  <a:lumOff val="40000"/>
                </a:srgbClr>
              </a:solidFill>
            </a:endParaRPr>
          </a:p>
        </p:txBody>
      </p:sp>
    </p:spTree>
    <p:extLst>
      <p:ext uri="{BB962C8B-B14F-4D97-AF65-F5344CB8AC3E}">
        <p14:creationId xmlns:p14="http://schemas.microsoft.com/office/powerpoint/2010/main" val="1629914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dirty="0"/>
          </a:p>
        </p:txBody>
      </p:sp>
      <p:sp>
        <p:nvSpPr>
          <p:cNvPr id="3" name="Content Placeholder 2"/>
          <p:cNvSpPr>
            <a:spLocks noGrp="1"/>
          </p:cNvSpPr>
          <p:nvPr>
            <p:ph idx="1"/>
          </p:nvPr>
        </p:nvSpPr>
        <p:spPr>
          <a:xfrm>
            <a:off x="531158" y="1981200"/>
            <a:ext cx="11126523" cy="3962400"/>
          </a:xfrm>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dirty="0"/>
          </a:p>
        </p:txBody>
      </p:sp>
      <p:sp>
        <p:nvSpPr>
          <p:cNvPr id="7" name="Text Placeholder 12"/>
          <p:cNvSpPr>
            <a:spLocks noGrp="1"/>
          </p:cNvSpPr>
          <p:nvPr>
            <p:ph type="body" sz="quarter" idx="13" hasCustomPrompt="1"/>
          </p:nvPr>
        </p:nvSpPr>
        <p:spPr>
          <a:xfrm>
            <a:off x="531841" y="1373746"/>
            <a:ext cx="11125200" cy="343298"/>
          </a:xfrm>
        </p:spPr>
        <p:txBody>
          <a:bodyPr>
            <a:noAutofit/>
          </a:bodyPr>
          <a:lstStyle>
            <a:lvl1pPr marL="1889" indent="0">
              <a:spcBef>
                <a:spcPts val="0"/>
              </a:spcBef>
              <a:buFontTx/>
              <a:buNone/>
              <a:defRPr sz="2800" b="1" baseline="0"/>
            </a:lvl1pPr>
            <a:lvl2pPr marL="1889" indent="0">
              <a:buFontTx/>
              <a:buNone/>
              <a:defRPr sz="2800"/>
            </a:lvl2pPr>
            <a:lvl3pPr marL="1889" indent="0">
              <a:buFontTx/>
              <a:buNone/>
              <a:defRPr sz="2800"/>
            </a:lvl3pPr>
            <a:lvl4pPr marL="1889" indent="0">
              <a:buFontTx/>
              <a:buNone/>
              <a:defRPr sz="2800"/>
            </a:lvl4pPr>
            <a:lvl5pPr marL="1889" indent="0">
              <a:buFontTx/>
              <a:buNone/>
              <a:defRPr sz="2800"/>
            </a:lvl5pPr>
            <a:lvl6pPr marL="1889" indent="0">
              <a:buFontTx/>
              <a:buNone/>
              <a:defRPr sz="2800"/>
            </a:lvl6pPr>
            <a:lvl7pPr marL="1889" indent="0">
              <a:buFontTx/>
              <a:buNone/>
              <a:defRPr sz="2800"/>
            </a:lvl7pPr>
            <a:lvl8pPr marL="1889" indent="0">
              <a:buFontTx/>
              <a:buNone/>
              <a:defRPr sz="2800"/>
            </a:lvl8pPr>
            <a:lvl9pPr marL="1889" indent="0">
              <a:buFontTx/>
              <a:buNone/>
              <a:defRPr sz="2800"/>
            </a:lvl9pPr>
          </a:lstStyle>
          <a:p>
            <a:pPr lvl="0"/>
            <a:r>
              <a:rPr dirty="0"/>
              <a:t>Click to add subtitle</a:t>
            </a:r>
          </a:p>
        </p:txBody>
      </p:sp>
      <p:sp>
        <p:nvSpPr>
          <p:cNvPr id="13" name="Slide Number Placeholder 5"/>
          <p:cNvSpPr>
            <a:spLocks noGrp="1"/>
          </p:cNvSpPr>
          <p:nvPr>
            <p:ph type="sldNum" sz="quarter" idx="4"/>
          </p:nvPr>
        </p:nvSpPr>
        <p:spPr>
          <a:xfrm>
            <a:off x="11490509" y="6540500"/>
            <a:ext cx="381662" cy="127000"/>
          </a:xfrm>
          <a:prstGeom prst="rect">
            <a:avLst/>
          </a:prstGeom>
        </p:spPr>
        <p:txBody>
          <a:bodyPr vert="horz" wrap="none" lIns="0" tIns="0" rIns="0" bIns="0" rtlCol="0" anchor="ctr"/>
          <a:lstStyle>
            <a:lvl1pPr algn="r">
              <a:defRPr sz="900">
                <a:solidFill>
                  <a:schemeClr val="tx1">
                    <a:lumMod val="60000"/>
                    <a:lumOff val="40000"/>
                  </a:schemeClr>
                </a:solidFill>
              </a:defRPr>
            </a:lvl1pPr>
          </a:lstStyle>
          <a:p>
            <a:fld id="{C51EAA63-D034-42AE-91FA-B13B9518C7BE}" type="slidenum">
              <a:rPr lang="en-US" smtClean="0">
                <a:solidFill>
                  <a:srgbClr val="5F5F5F">
                    <a:lumMod val="60000"/>
                    <a:lumOff val="40000"/>
                  </a:srgbClr>
                </a:solidFill>
              </a:rPr>
              <a:pPr/>
              <a:t>‹#›</a:t>
            </a:fld>
            <a:endParaRPr lang="en-US" dirty="0">
              <a:solidFill>
                <a:srgbClr val="5F5F5F">
                  <a:lumMod val="60000"/>
                  <a:lumOff val="40000"/>
                </a:srgbClr>
              </a:solidFill>
            </a:endParaRPr>
          </a:p>
        </p:txBody>
      </p:sp>
      <p:sp>
        <p:nvSpPr>
          <p:cNvPr id="14" name="TextBox 13"/>
          <p:cNvSpPr txBox="1"/>
          <p:nvPr userDrawn="1"/>
        </p:nvSpPr>
        <p:spPr>
          <a:xfrm>
            <a:off x="6792732" y="6540500"/>
            <a:ext cx="4421306" cy="182880"/>
          </a:xfrm>
          <a:prstGeom prst="rect">
            <a:avLst/>
          </a:prstGeom>
          <a:noFill/>
        </p:spPr>
        <p:txBody>
          <a:bodyPr wrap="none" lIns="0" tIns="0" rIns="0" bIns="0" rtlCol="0" anchor="ctr" anchorCtr="0">
            <a:noAutofit/>
          </a:bodyPr>
          <a:lstStyle/>
          <a:p>
            <a:pPr defTabSz="1063575">
              <a:defRPr/>
            </a:pPr>
            <a:r>
              <a:rPr sz="700" dirty="0">
                <a:solidFill>
                  <a:srgbClr val="5F5F5F">
                    <a:lumMod val="60000"/>
                    <a:lumOff val="40000"/>
                  </a:srgbClr>
                </a:solidFill>
              </a:rPr>
              <a:t>Copyright © </a:t>
            </a:r>
            <a:r>
              <a:rPr sz="700" dirty="0" smtClean="0">
                <a:solidFill>
                  <a:srgbClr val="5F5F5F">
                    <a:lumMod val="60000"/>
                    <a:lumOff val="40000"/>
                  </a:srgbClr>
                </a:solidFill>
              </a:rPr>
              <a:t>201</a:t>
            </a:r>
            <a:r>
              <a:rPr lang="en-US" sz="700" dirty="0" smtClean="0">
                <a:solidFill>
                  <a:srgbClr val="5F5F5F">
                    <a:lumMod val="60000"/>
                    <a:lumOff val="40000"/>
                  </a:srgbClr>
                </a:solidFill>
              </a:rPr>
              <a:t>5</a:t>
            </a:r>
            <a:r>
              <a:rPr sz="700" dirty="0" smtClean="0">
                <a:solidFill>
                  <a:srgbClr val="5F5F5F">
                    <a:lumMod val="60000"/>
                    <a:lumOff val="40000"/>
                  </a:srgbClr>
                </a:solidFill>
              </a:rPr>
              <a:t> </a:t>
            </a:r>
            <a:r>
              <a:rPr sz="700" dirty="0">
                <a:solidFill>
                  <a:srgbClr val="5F5F5F">
                    <a:lumMod val="60000"/>
                    <a:lumOff val="40000"/>
                  </a:srgbClr>
                </a:solidFill>
              </a:rPr>
              <a:t>Oracle and/or its affiliates. All rights reserved.  </a:t>
            </a:r>
            <a:r>
              <a:rPr sz="700" dirty="0" smtClean="0">
                <a:solidFill>
                  <a:srgbClr val="5F5F5F">
                    <a:lumMod val="60000"/>
                    <a:lumOff val="40000"/>
                  </a:srgbClr>
                </a:solidFill>
              </a:rPr>
              <a:t>|</a:t>
            </a:r>
            <a:endParaRPr lang="en-US" sz="700" dirty="0" smtClean="0">
              <a:solidFill>
                <a:srgbClr val="5F5F5F">
                  <a:lumMod val="60000"/>
                  <a:lumOff val="40000"/>
                </a:srgbClr>
              </a:solidFill>
            </a:endParaRPr>
          </a:p>
          <a:p>
            <a:pPr defTabSz="1063575"/>
            <a:endParaRPr sz="700" dirty="0">
              <a:solidFill>
                <a:srgbClr val="5F5F5F">
                  <a:lumMod val="60000"/>
                  <a:lumOff val="40000"/>
                </a:srgbClr>
              </a:solidFill>
            </a:endParaRPr>
          </a:p>
        </p:txBody>
      </p:sp>
      <p:sp>
        <p:nvSpPr>
          <p:cNvPr id="8" name="Footer Placeholder 3"/>
          <p:cNvSpPr>
            <a:spLocks noGrp="1"/>
          </p:cNvSpPr>
          <p:nvPr userDrawn="1">
            <p:ph type="ftr" sz="quarter" idx="3"/>
          </p:nvPr>
        </p:nvSpPr>
        <p:spPr>
          <a:xfrm>
            <a:off x="9268591" y="6479540"/>
            <a:ext cx="1895487" cy="314960"/>
          </a:xfrm>
          <a:prstGeom prst="rect">
            <a:avLst/>
          </a:prstGeom>
        </p:spPr>
        <p:txBody>
          <a:bodyPr lIns="91429" tIns="45715" rIns="91429" bIns="45715"/>
          <a:lstStyle>
            <a:lvl1pPr>
              <a:defRPr sz="800">
                <a:solidFill>
                  <a:schemeClr val="tx1">
                    <a:lumMod val="60000"/>
                    <a:lumOff val="40000"/>
                  </a:schemeClr>
                </a:solidFill>
              </a:defRPr>
            </a:lvl1pPr>
          </a:lstStyle>
          <a:p>
            <a:pPr defTabSz="1063575"/>
            <a:r>
              <a:rPr lang="en-US" dirty="0" smtClean="0">
                <a:solidFill>
                  <a:srgbClr val="5F5F5F">
                    <a:lumMod val="60000"/>
                    <a:lumOff val="40000"/>
                  </a:srgbClr>
                </a:solidFill>
              </a:rPr>
              <a:t>Oracle – Internal/Highly Restricted</a:t>
            </a:r>
            <a:endParaRPr lang="en-US" dirty="0">
              <a:solidFill>
                <a:srgbClr val="5F5F5F">
                  <a:lumMod val="60000"/>
                  <a:lumOff val="40000"/>
                </a:srgbClr>
              </a:solidFill>
            </a:endParaRPr>
          </a:p>
        </p:txBody>
      </p:sp>
    </p:spTree>
    <p:extLst>
      <p:ext uri="{BB962C8B-B14F-4D97-AF65-F5344CB8AC3E}">
        <p14:creationId xmlns:p14="http://schemas.microsoft.com/office/powerpoint/2010/main" val="233126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6" name="Slide Number Placeholder 5"/>
          <p:cNvSpPr>
            <a:spLocks noGrp="1"/>
          </p:cNvSpPr>
          <p:nvPr>
            <p:ph type="sldNum" sz="quarter" idx="4"/>
          </p:nvPr>
        </p:nvSpPr>
        <p:spPr>
          <a:xfrm>
            <a:off x="11490509" y="6540500"/>
            <a:ext cx="381662" cy="127000"/>
          </a:xfrm>
          <a:prstGeom prst="rect">
            <a:avLst/>
          </a:prstGeom>
        </p:spPr>
        <p:txBody>
          <a:bodyPr vert="horz" wrap="none" lIns="0" tIns="0" rIns="0" bIns="0" rtlCol="0" anchor="ctr"/>
          <a:lstStyle>
            <a:lvl1pPr algn="r">
              <a:defRPr sz="900">
                <a:solidFill>
                  <a:schemeClr val="tx1">
                    <a:lumMod val="60000"/>
                    <a:lumOff val="40000"/>
                  </a:schemeClr>
                </a:solidFill>
              </a:defRPr>
            </a:lvl1pPr>
          </a:lstStyle>
          <a:p>
            <a:fld id="{C51EAA63-D034-42AE-91FA-B13B9518C7BE}" type="slidenum">
              <a:rPr lang="en-US" smtClean="0">
                <a:solidFill>
                  <a:srgbClr val="5F5F5F">
                    <a:lumMod val="60000"/>
                    <a:lumOff val="40000"/>
                  </a:srgbClr>
                </a:solidFill>
              </a:rPr>
              <a:pPr/>
              <a:t>‹#›</a:t>
            </a:fld>
            <a:endParaRPr lang="en-US" dirty="0">
              <a:solidFill>
                <a:srgbClr val="5F5F5F">
                  <a:lumMod val="60000"/>
                  <a:lumOff val="40000"/>
                </a:srgbClr>
              </a:solidFill>
            </a:endParaRPr>
          </a:p>
        </p:txBody>
      </p:sp>
      <p:sp>
        <p:nvSpPr>
          <p:cNvPr id="5" name="TextBox 4"/>
          <p:cNvSpPr txBox="1"/>
          <p:nvPr userDrawn="1"/>
        </p:nvSpPr>
        <p:spPr>
          <a:xfrm>
            <a:off x="6792732" y="6540500"/>
            <a:ext cx="4421306" cy="182880"/>
          </a:xfrm>
          <a:prstGeom prst="rect">
            <a:avLst/>
          </a:prstGeom>
          <a:noFill/>
        </p:spPr>
        <p:txBody>
          <a:bodyPr wrap="none" lIns="0" tIns="0" rIns="0" bIns="0" rtlCol="0" anchor="ctr" anchorCtr="0">
            <a:noAutofit/>
          </a:bodyPr>
          <a:lstStyle/>
          <a:p>
            <a:pPr defTabSz="1063575">
              <a:defRPr/>
            </a:pPr>
            <a:r>
              <a:rPr sz="700" dirty="0">
                <a:solidFill>
                  <a:srgbClr val="5F5F5F">
                    <a:lumMod val="60000"/>
                    <a:lumOff val="40000"/>
                  </a:srgbClr>
                </a:solidFill>
              </a:rPr>
              <a:t>Copyright © </a:t>
            </a:r>
            <a:r>
              <a:rPr sz="700" dirty="0" smtClean="0">
                <a:solidFill>
                  <a:srgbClr val="5F5F5F">
                    <a:lumMod val="60000"/>
                    <a:lumOff val="40000"/>
                  </a:srgbClr>
                </a:solidFill>
              </a:rPr>
              <a:t>201</a:t>
            </a:r>
            <a:r>
              <a:rPr lang="en-US" sz="700" dirty="0" smtClean="0">
                <a:solidFill>
                  <a:srgbClr val="5F5F5F">
                    <a:lumMod val="60000"/>
                    <a:lumOff val="40000"/>
                  </a:srgbClr>
                </a:solidFill>
              </a:rPr>
              <a:t>5</a:t>
            </a:r>
            <a:r>
              <a:rPr sz="700" dirty="0" smtClean="0">
                <a:solidFill>
                  <a:srgbClr val="5F5F5F">
                    <a:lumMod val="60000"/>
                    <a:lumOff val="40000"/>
                  </a:srgbClr>
                </a:solidFill>
              </a:rPr>
              <a:t> </a:t>
            </a:r>
            <a:r>
              <a:rPr sz="700" dirty="0">
                <a:solidFill>
                  <a:srgbClr val="5F5F5F">
                    <a:lumMod val="60000"/>
                    <a:lumOff val="40000"/>
                  </a:srgbClr>
                </a:solidFill>
              </a:rPr>
              <a:t>Oracle and/or its affiliates. All rights reserved.  </a:t>
            </a:r>
            <a:r>
              <a:rPr sz="700" dirty="0" smtClean="0">
                <a:solidFill>
                  <a:srgbClr val="5F5F5F">
                    <a:lumMod val="60000"/>
                    <a:lumOff val="40000"/>
                  </a:srgbClr>
                </a:solidFill>
              </a:rPr>
              <a:t>|</a:t>
            </a:r>
            <a:endParaRPr lang="en-US" sz="700" dirty="0" smtClean="0">
              <a:solidFill>
                <a:srgbClr val="5F5F5F">
                  <a:lumMod val="60000"/>
                  <a:lumOff val="40000"/>
                </a:srgbClr>
              </a:solidFill>
            </a:endParaRPr>
          </a:p>
          <a:p>
            <a:pPr defTabSz="1063575"/>
            <a:endParaRPr sz="700" dirty="0">
              <a:solidFill>
                <a:srgbClr val="5F5F5F">
                  <a:lumMod val="60000"/>
                  <a:lumOff val="40000"/>
                </a:srgbClr>
              </a:solidFill>
            </a:endParaRPr>
          </a:p>
        </p:txBody>
      </p:sp>
      <p:sp>
        <p:nvSpPr>
          <p:cNvPr id="7" name="Footer Placeholder 3"/>
          <p:cNvSpPr>
            <a:spLocks noGrp="1"/>
          </p:cNvSpPr>
          <p:nvPr userDrawn="1">
            <p:ph type="ftr" sz="quarter" idx="3"/>
          </p:nvPr>
        </p:nvSpPr>
        <p:spPr>
          <a:xfrm>
            <a:off x="9341091" y="6479540"/>
            <a:ext cx="1895487" cy="314960"/>
          </a:xfrm>
          <a:prstGeom prst="rect">
            <a:avLst/>
          </a:prstGeom>
        </p:spPr>
        <p:txBody>
          <a:bodyPr lIns="91429" tIns="45715" rIns="91429" bIns="45715"/>
          <a:lstStyle>
            <a:lvl1pPr>
              <a:defRPr sz="800">
                <a:solidFill>
                  <a:schemeClr val="tx1">
                    <a:lumMod val="60000"/>
                    <a:lumOff val="40000"/>
                  </a:schemeClr>
                </a:solidFill>
              </a:defRPr>
            </a:lvl1pPr>
          </a:lstStyle>
          <a:p>
            <a:pPr defTabSz="1063575"/>
            <a:r>
              <a:rPr lang="en-US" dirty="0" smtClean="0">
                <a:solidFill>
                  <a:srgbClr val="5F5F5F">
                    <a:lumMod val="60000"/>
                    <a:lumOff val="40000"/>
                  </a:srgbClr>
                </a:solidFill>
              </a:rPr>
              <a:t>Oracle – Internal/Highly Restricted</a:t>
            </a:r>
            <a:endParaRPr lang="en-US" dirty="0">
              <a:solidFill>
                <a:srgbClr val="5F5F5F">
                  <a:lumMod val="60000"/>
                  <a:lumOff val="40000"/>
                </a:srgbClr>
              </a:solidFill>
            </a:endParaRPr>
          </a:p>
        </p:txBody>
      </p:sp>
    </p:spTree>
    <p:extLst>
      <p:ext uri="{BB962C8B-B14F-4D97-AF65-F5344CB8AC3E}">
        <p14:creationId xmlns:p14="http://schemas.microsoft.com/office/powerpoint/2010/main" val="1746624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Title and Subtitle">
    <p:spTree>
      <p:nvGrpSpPr>
        <p:cNvPr id="1" name=""/>
        <p:cNvGrpSpPr/>
        <p:nvPr/>
      </p:nvGrpSpPr>
      <p:grpSpPr>
        <a:xfrm>
          <a:off x="0" y="0"/>
          <a:ext cx="0" cy="0"/>
          <a:chOff x="0" y="0"/>
          <a:chExt cx="0" cy="0"/>
        </a:xfrm>
      </p:grpSpPr>
      <p:sp>
        <p:nvSpPr>
          <p:cNvPr id="6" name="Text Placeholder 12"/>
          <p:cNvSpPr>
            <a:spLocks noGrp="1"/>
          </p:cNvSpPr>
          <p:nvPr>
            <p:ph type="body" sz="quarter" idx="13" hasCustomPrompt="1"/>
          </p:nvPr>
        </p:nvSpPr>
        <p:spPr>
          <a:xfrm>
            <a:off x="531820" y="1373746"/>
            <a:ext cx="11125199" cy="343298"/>
          </a:xfrm>
        </p:spPr>
        <p:txBody>
          <a:bodyPr>
            <a:noAutofit/>
          </a:bodyPr>
          <a:lstStyle>
            <a:lvl1pPr marL="1889" indent="0">
              <a:spcBef>
                <a:spcPts val="0"/>
              </a:spcBef>
              <a:buFontTx/>
              <a:buNone/>
              <a:defRPr sz="2800" b="1" baseline="0"/>
            </a:lvl1pPr>
            <a:lvl2pPr marL="1889" indent="0">
              <a:buFontTx/>
              <a:buNone/>
              <a:defRPr sz="2800"/>
            </a:lvl2pPr>
            <a:lvl3pPr marL="1889" indent="0">
              <a:buFontTx/>
              <a:buNone/>
              <a:defRPr sz="2800"/>
            </a:lvl3pPr>
            <a:lvl4pPr marL="1889" indent="0">
              <a:buFontTx/>
              <a:buNone/>
              <a:defRPr sz="2800"/>
            </a:lvl4pPr>
            <a:lvl5pPr marL="1889" indent="0">
              <a:buFontTx/>
              <a:buNone/>
              <a:defRPr sz="2800"/>
            </a:lvl5pPr>
            <a:lvl6pPr marL="1889" indent="0">
              <a:buFontTx/>
              <a:buNone/>
              <a:defRPr sz="2800"/>
            </a:lvl6pPr>
            <a:lvl7pPr marL="1889" indent="0">
              <a:buFontTx/>
              <a:buNone/>
              <a:defRPr sz="2800"/>
            </a:lvl7pPr>
            <a:lvl8pPr marL="1889" indent="0">
              <a:buFontTx/>
              <a:buNone/>
              <a:defRPr sz="2800"/>
            </a:lvl8pPr>
            <a:lvl9pPr marL="1889" indent="0">
              <a:buFontTx/>
              <a:buNone/>
              <a:defRPr sz="2800"/>
            </a:lvl9pPr>
          </a:lstStyle>
          <a:p>
            <a:pPr lvl="0"/>
            <a:r>
              <a:rPr dirty="0"/>
              <a:t>Click to add subtitle</a:t>
            </a:r>
          </a:p>
        </p:txBody>
      </p:sp>
      <p:sp>
        <p:nvSpPr>
          <p:cNvPr id="7" name="Title 6"/>
          <p:cNvSpPr>
            <a:spLocks noGrp="1"/>
          </p:cNvSpPr>
          <p:nvPr>
            <p:ph type="title"/>
          </p:nvPr>
        </p:nvSpPr>
        <p:spPr/>
        <p:txBody>
          <a:bodyPr/>
          <a:lstStyle/>
          <a:p>
            <a:r>
              <a:rPr lang="en-GB" smtClean="0"/>
              <a:t>Click to edit Master title style</a:t>
            </a:r>
            <a:endParaRPr dirty="0"/>
          </a:p>
        </p:txBody>
      </p:sp>
      <p:sp>
        <p:nvSpPr>
          <p:cNvPr id="8" name="Slide Number Placeholder 5"/>
          <p:cNvSpPr>
            <a:spLocks noGrp="1"/>
          </p:cNvSpPr>
          <p:nvPr>
            <p:ph type="sldNum" sz="quarter" idx="4"/>
          </p:nvPr>
        </p:nvSpPr>
        <p:spPr>
          <a:xfrm>
            <a:off x="11490509" y="6540500"/>
            <a:ext cx="381662" cy="127000"/>
          </a:xfrm>
          <a:prstGeom prst="rect">
            <a:avLst/>
          </a:prstGeom>
        </p:spPr>
        <p:txBody>
          <a:bodyPr vert="horz" wrap="none" lIns="0" tIns="0" rIns="0" bIns="0" rtlCol="0" anchor="ctr"/>
          <a:lstStyle>
            <a:lvl1pPr algn="r">
              <a:defRPr sz="900">
                <a:solidFill>
                  <a:schemeClr val="tx1">
                    <a:lumMod val="60000"/>
                    <a:lumOff val="40000"/>
                  </a:schemeClr>
                </a:solidFill>
              </a:defRPr>
            </a:lvl1pPr>
          </a:lstStyle>
          <a:p>
            <a:fld id="{C51EAA63-D034-42AE-91FA-B13B9518C7BE}" type="slidenum">
              <a:rPr lang="en-US" smtClean="0">
                <a:solidFill>
                  <a:srgbClr val="5F5F5F">
                    <a:lumMod val="60000"/>
                    <a:lumOff val="40000"/>
                  </a:srgbClr>
                </a:solidFill>
              </a:rPr>
              <a:pPr/>
              <a:t>‹#›</a:t>
            </a:fld>
            <a:endParaRPr lang="en-US" dirty="0">
              <a:solidFill>
                <a:srgbClr val="5F5F5F">
                  <a:lumMod val="60000"/>
                  <a:lumOff val="40000"/>
                </a:srgbClr>
              </a:solidFill>
            </a:endParaRPr>
          </a:p>
        </p:txBody>
      </p:sp>
      <p:sp>
        <p:nvSpPr>
          <p:cNvPr id="10" name="TextBox 9"/>
          <p:cNvSpPr txBox="1"/>
          <p:nvPr userDrawn="1"/>
        </p:nvSpPr>
        <p:spPr>
          <a:xfrm>
            <a:off x="6792732" y="6540500"/>
            <a:ext cx="4421306" cy="182880"/>
          </a:xfrm>
          <a:prstGeom prst="rect">
            <a:avLst/>
          </a:prstGeom>
          <a:noFill/>
        </p:spPr>
        <p:txBody>
          <a:bodyPr wrap="none" lIns="0" tIns="0" rIns="0" bIns="0" rtlCol="0" anchor="ctr" anchorCtr="0">
            <a:noAutofit/>
          </a:bodyPr>
          <a:lstStyle/>
          <a:p>
            <a:pPr defTabSz="1063575">
              <a:defRPr/>
            </a:pPr>
            <a:r>
              <a:rPr sz="700" dirty="0">
                <a:solidFill>
                  <a:srgbClr val="5F5F5F">
                    <a:lumMod val="60000"/>
                    <a:lumOff val="40000"/>
                  </a:srgbClr>
                </a:solidFill>
              </a:rPr>
              <a:t>Copyright © </a:t>
            </a:r>
            <a:r>
              <a:rPr sz="700" dirty="0" smtClean="0">
                <a:solidFill>
                  <a:srgbClr val="5F5F5F">
                    <a:lumMod val="60000"/>
                    <a:lumOff val="40000"/>
                  </a:srgbClr>
                </a:solidFill>
              </a:rPr>
              <a:t>201</a:t>
            </a:r>
            <a:r>
              <a:rPr lang="en-US" sz="700" dirty="0" smtClean="0">
                <a:solidFill>
                  <a:srgbClr val="5F5F5F">
                    <a:lumMod val="60000"/>
                    <a:lumOff val="40000"/>
                  </a:srgbClr>
                </a:solidFill>
              </a:rPr>
              <a:t>5</a:t>
            </a:r>
            <a:r>
              <a:rPr sz="700" dirty="0" smtClean="0">
                <a:solidFill>
                  <a:srgbClr val="5F5F5F">
                    <a:lumMod val="60000"/>
                    <a:lumOff val="40000"/>
                  </a:srgbClr>
                </a:solidFill>
              </a:rPr>
              <a:t> </a:t>
            </a:r>
            <a:r>
              <a:rPr sz="700" dirty="0">
                <a:solidFill>
                  <a:srgbClr val="5F5F5F">
                    <a:lumMod val="60000"/>
                    <a:lumOff val="40000"/>
                  </a:srgbClr>
                </a:solidFill>
              </a:rPr>
              <a:t>Oracle and/or its affiliates. All rights reserved.  </a:t>
            </a:r>
            <a:r>
              <a:rPr sz="700" dirty="0" smtClean="0">
                <a:solidFill>
                  <a:srgbClr val="5F5F5F">
                    <a:lumMod val="60000"/>
                    <a:lumOff val="40000"/>
                  </a:srgbClr>
                </a:solidFill>
              </a:rPr>
              <a:t>|</a:t>
            </a:r>
            <a:endParaRPr lang="en-US" sz="700" dirty="0" smtClean="0">
              <a:solidFill>
                <a:srgbClr val="5F5F5F">
                  <a:lumMod val="60000"/>
                  <a:lumOff val="40000"/>
                </a:srgbClr>
              </a:solidFill>
            </a:endParaRPr>
          </a:p>
          <a:p>
            <a:pPr defTabSz="1063575"/>
            <a:endParaRPr sz="700" dirty="0">
              <a:solidFill>
                <a:srgbClr val="5F5F5F">
                  <a:lumMod val="60000"/>
                  <a:lumOff val="40000"/>
                </a:srgbClr>
              </a:solidFill>
            </a:endParaRPr>
          </a:p>
        </p:txBody>
      </p:sp>
      <p:sp>
        <p:nvSpPr>
          <p:cNvPr id="9" name="Footer Placeholder 3"/>
          <p:cNvSpPr>
            <a:spLocks noGrp="1"/>
          </p:cNvSpPr>
          <p:nvPr userDrawn="1">
            <p:ph type="ftr" sz="quarter" idx="3"/>
          </p:nvPr>
        </p:nvSpPr>
        <p:spPr>
          <a:xfrm>
            <a:off x="9341091" y="6479540"/>
            <a:ext cx="1895487" cy="314960"/>
          </a:xfrm>
          <a:prstGeom prst="rect">
            <a:avLst/>
          </a:prstGeom>
        </p:spPr>
        <p:txBody>
          <a:bodyPr lIns="91429" tIns="45715" rIns="91429" bIns="45715"/>
          <a:lstStyle>
            <a:lvl1pPr>
              <a:defRPr sz="800">
                <a:solidFill>
                  <a:schemeClr val="tx1">
                    <a:lumMod val="60000"/>
                    <a:lumOff val="40000"/>
                  </a:schemeClr>
                </a:solidFill>
              </a:defRPr>
            </a:lvl1pPr>
          </a:lstStyle>
          <a:p>
            <a:pPr defTabSz="1063575"/>
            <a:r>
              <a:rPr lang="en-US" dirty="0" smtClean="0">
                <a:solidFill>
                  <a:srgbClr val="5F5F5F">
                    <a:lumMod val="60000"/>
                    <a:lumOff val="40000"/>
                  </a:srgbClr>
                </a:solidFill>
              </a:rPr>
              <a:t>Oracle – Internal/Highly Restricted</a:t>
            </a:r>
            <a:endParaRPr lang="en-US" dirty="0">
              <a:solidFill>
                <a:srgbClr val="5F5F5F">
                  <a:lumMod val="60000"/>
                  <a:lumOff val="40000"/>
                </a:srgbClr>
              </a:solidFill>
            </a:endParaRPr>
          </a:p>
        </p:txBody>
      </p:sp>
    </p:spTree>
    <p:extLst>
      <p:ext uri="{BB962C8B-B14F-4D97-AF65-F5344CB8AC3E}">
        <p14:creationId xmlns:p14="http://schemas.microsoft.com/office/powerpoint/2010/main" val="14119524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type="blank" preserve="1">
  <p:cSld name="Oracle logo">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bwMode="hidden">
          <a:xfrm>
            <a:off x="138230" y="129613"/>
            <a:ext cx="11912780" cy="6547451"/>
          </a:xfrm>
          <a:prstGeom prst="rect">
            <a:avLst/>
          </a:prstGeom>
          <a:noFill/>
          <a:ln>
            <a:noFill/>
          </a:ln>
        </p:spPr>
      </p:pic>
      <p:sp>
        <p:nvSpPr>
          <p:cNvPr id="6" name="Rectangle 5"/>
          <p:cNvSpPr/>
          <p:nvPr/>
        </p:nvSpPr>
        <p:spPr bwMode="gray">
          <a:xfrm>
            <a:off x="-282" y="11"/>
            <a:ext cx="193961" cy="6852145"/>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106343" tIns="53189" rIns="106343" bIns="53189" rtlCol="0" anchor="ctr"/>
          <a:lstStyle/>
          <a:p>
            <a:pPr algn="ctr" defTabSz="1063575"/>
            <a:endParaRPr sz="2200" dirty="0">
              <a:solidFill>
                <a:srgbClr val="FFFFFF"/>
              </a:solidFill>
            </a:endParaRPr>
          </a:p>
        </p:txBody>
      </p:sp>
      <p:sp>
        <p:nvSpPr>
          <p:cNvPr id="7" name="Rectangle 6"/>
          <p:cNvSpPr/>
          <p:nvPr/>
        </p:nvSpPr>
        <p:spPr bwMode="gray">
          <a:xfrm>
            <a:off x="11995160" y="5863"/>
            <a:ext cx="193959" cy="6852145"/>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106343" tIns="53189" rIns="106343" bIns="53189" rtlCol="0" anchor="ctr"/>
          <a:lstStyle/>
          <a:p>
            <a:pPr algn="ctr" defTabSz="1063575"/>
            <a:endParaRPr sz="2200" dirty="0">
              <a:solidFill>
                <a:srgbClr val="FFFFFF"/>
              </a:solidFill>
            </a:endParaRPr>
          </a:p>
        </p:txBody>
      </p:sp>
      <p:sp>
        <p:nvSpPr>
          <p:cNvPr id="8" name="Rectangle 7"/>
          <p:cNvSpPr/>
          <p:nvPr/>
        </p:nvSpPr>
        <p:spPr bwMode="gray">
          <a:xfrm>
            <a:off x="-280" y="6400800"/>
            <a:ext cx="12189395" cy="4572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106343" tIns="53189" rIns="106343" bIns="53189" rtlCol="0" anchor="ctr"/>
          <a:lstStyle/>
          <a:p>
            <a:pPr algn="ctr" defTabSz="1063575"/>
            <a:endParaRPr sz="2200" dirty="0">
              <a:solidFill>
                <a:srgbClr val="FFFFFF"/>
              </a:solidFill>
            </a:endParaRPr>
          </a:p>
        </p:txBody>
      </p:sp>
      <p:sp>
        <p:nvSpPr>
          <p:cNvPr id="9" name="Rectangle 8"/>
          <p:cNvSpPr/>
          <p:nvPr/>
        </p:nvSpPr>
        <p:spPr bwMode="gray">
          <a:xfrm>
            <a:off x="-287" y="9"/>
            <a:ext cx="12189398" cy="192024"/>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106343" tIns="53189" rIns="106343" bIns="53189" rtlCol="0" anchor="ctr"/>
          <a:lstStyle/>
          <a:p>
            <a:pPr algn="ctr" defTabSz="1063575"/>
            <a:endParaRPr sz="2200" dirty="0">
              <a:solidFill>
                <a:srgbClr val="FFFFFF"/>
              </a:solidFill>
            </a:endParaRPr>
          </a:p>
        </p:txBody>
      </p:sp>
      <p:pic>
        <p:nvPicPr>
          <p:cNvPr id="10" name="Picture 9"/>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bwMode="black">
          <a:xfrm>
            <a:off x="3822136" y="2843841"/>
            <a:ext cx="4544567" cy="569547"/>
          </a:xfrm>
          <a:prstGeom prst="rect">
            <a:avLst/>
          </a:prstGeom>
        </p:spPr>
      </p:pic>
      <p:sp>
        <p:nvSpPr>
          <p:cNvPr id="11" name="Slide Number Placeholder 10"/>
          <p:cNvSpPr>
            <a:spLocks noGrp="1"/>
          </p:cNvSpPr>
          <p:nvPr>
            <p:ph type="sldNum" sz="quarter" idx="10"/>
          </p:nvPr>
        </p:nvSpPr>
        <p:spPr/>
        <p:txBody>
          <a:bodyPr/>
          <a:lstStyle/>
          <a:p>
            <a:fld id="{C51EAA63-D034-42AE-91FA-B13B9518C7BE}" type="slidenum">
              <a:rPr lang="en-US" smtClean="0">
                <a:solidFill>
                  <a:srgbClr val="5F5F5F">
                    <a:lumMod val="60000"/>
                    <a:lumOff val="40000"/>
                  </a:srgbClr>
                </a:solidFill>
              </a:rPr>
              <a:pPr/>
              <a:t>‹#›</a:t>
            </a:fld>
            <a:endParaRPr lang="en-US" dirty="0">
              <a:solidFill>
                <a:srgbClr val="5F5F5F">
                  <a:lumMod val="60000"/>
                  <a:lumOff val="40000"/>
                </a:srgbClr>
              </a:solidFill>
            </a:endParaRPr>
          </a:p>
        </p:txBody>
      </p:sp>
    </p:spTree>
    <p:extLst>
      <p:ext uri="{BB962C8B-B14F-4D97-AF65-F5344CB8AC3E}">
        <p14:creationId xmlns:p14="http://schemas.microsoft.com/office/powerpoint/2010/main" val="3954014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cSld name="Two Content">
    <p:spTree>
      <p:nvGrpSpPr>
        <p:cNvPr id="1" name=""/>
        <p:cNvGrpSpPr/>
        <p:nvPr/>
      </p:nvGrpSpPr>
      <p:grpSpPr>
        <a:xfrm>
          <a:off x="0" y="0"/>
          <a:ext cx="0" cy="0"/>
          <a:chOff x="0" y="0"/>
          <a:chExt cx="0" cy="0"/>
        </a:xfrm>
      </p:grpSpPr>
      <p:cxnSp>
        <p:nvCxnSpPr>
          <p:cNvPr id="5" name="Straight Connector 4"/>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sz="half" idx="1"/>
          </p:nvPr>
        </p:nvSpPr>
        <p:spPr>
          <a:xfrm>
            <a:off x="531813" y="1524001"/>
            <a:ext cx="5410199"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Content Placeholder 3"/>
          <p:cNvSpPr>
            <a:spLocks noGrp="1"/>
          </p:cNvSpPr>
          <p:nvPr>
            <p:ph sz="half" idx="2"/>
          </p:nvPr>
        </p:nvSpPr>
        <p:spPr>
          <a:xfrm>
            <a:off x="6246814" y="1524001"/>
            <a:ext cx="5410198"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8" name="Title 7"/>
          <p:cNvSpPr>
            <a:spLocks noGrp="1"/>
          </p:cNvSpPr>
          <p:nvPr>
            <p:ph type="title"/>
          </p:nvPr>
        </p:nvSpPr>
        <p:spPr/>
        <p:txBody>
          <a:bodyPr/>
          <a:lstStyle/>
          <a:p>
            <a:r>
              <a:rPr lang="en-US" smtClean="0"/>
              <a:t>Click to edit Master title style</a:t>
            </a:r>
            <a:endParaRPr dirty="0"/>
          </a:p>
        </p:txBody>
      </p:sp>
      <p:sp>
        <p:nvSpPr>
          <p:cNvPr id="6" name="Date Placeholder 4"/>
          <p:cNvSpPr>
            <a:spLocks noGrp="1"/>
          </p:cNvSpPr>
          <p:nvPr>
            <p:ph type="dt" sz="half" idx="10"/>
          </p:nvPr>
        </p:nvSpPr>
        <p:spPr>
          <a:xfrm>
            <a:off x="4181475" y="6556383"/>
            <a:ext cx="1227138" cy="182563"/>
          </a:xfrm>
          <a:prstGeom prst="rect">
            <a:avLst/>
          </a:prstGeom>
        </p:spPr>
        <p:txBody>
          <a:bodyPr lIns="91429" tIns="45715" rIns="91429" bIns="45715"/>
          <a:lstStyle>
            <a:lvl1pPr>
              <a:defRPr/>
            </a:lvl1pPr>
          </a:lstStyle>
          <a:p>
            <a:pPr defTabSz="1063575">
              <a:defRPr/>
            </a:pPr>
            <a:endParaRPr lang="en-US" sz="2200" dirty="0">
              <a:solidFill>
                <a:srgbClr val="5F5F5F"/>
              </a:solidFill>
            </a:endParaRPr>
          </a:p>
        </p:txBody>
      </p:sp>
      <p:sp>
        <p:nvSpPr>
          <p:cNvPr id="7" name="Footer Placeholder 5"/>
          <p:cNvSpPr>
            <a:spLocks noGrp="1"/>
          </p:cNvSpPr>
          <p:nvPr>
            <p:ph type="ftr" sz="quarter" idx="11"/>
          </p:nvPr>
        </p:nvSpPr>
        <p:spPr>
          <a:xfrm>
            <a:off x="8621718" y="6556383"/>
            <a:ext cx="2743200" cy="182563"/>
          </a:xfrm>
          <a:prstGeom prst="rect">
            <a:avLst/>
          </a:prstGeom>
        </p:spPr>
        <p:txBody>
          <a:bodyPr lIns="91429" tIns="45715" rIns="91429" bIns="45715"/>
          <a:lstStyle>
            <a:lvl1pPr>
              <a:defRPr/>
            </a:lvl1pPr>
          </a:lstStyle>
          <a:p>
            <a:pPr defTabSz="1063575">
              <a:defRPr/>
            </a:pPr>
            <a:r>
              <a:rPr lang="en-US" sz="2200" dirty="0" smtClean="0">
                <a:solidFill>
                  <a:srgbClr val="5F5F5F"/>
                </a:solidFill>
              </a:rPr>
              <a:t>Oracle – Internal/Highly Restricted</a:t>
            </a:r>
            <a:endParaRPr lang="en-US" sz="2200" dirty="0">
              <a:solidFill>
                <a:srgbClr val="5F5F5F"/>
              </a:solidFill>
            </a:endParaRPr>
          </a:p>
        </p:txBody>
      </p:sp>
      <p:sp>
        <p:nvSpPr>
          <p:cNvPr id="9" name="Slide Number Placeholder 6"/>
          <p:cNvSpPr>
            <a:spLocks noGrp="1"/>
          </p:cNvSpPr>
          <p:nvPr>
            <p:ph type="sldNum" sz="quarter" idx="12"/>
          </p:nvPr>
        </p:nvSpPr>
        <p:spPr/>
        <p:txBody>
          <a:bodyPr/>
          <a:lstStyle>
            <a:lvl1pPr>
              <a:defRPr/>
            </a:lvl1pPr>
          </a:lstStyle>
          <a:p>
            <a:pPr>
              <a:defRPr/>
            </a:pPr>
            <a:fld id="{B7857463-22E2-47A1-9518-E7FDC564BA87}" type="slidenum">
              <a:rPr>
                <a:solidFill>
                  <a:srgbClr val="5F5F5F"/>
                </a:solidFill>
              </a:rPr>
              <a:pPr>
                <a:defRPr/>
              </a:pPr>
              <a:t>‹#›</a:t>
            </a:fld>
            <a:endParaRPr dirty="0">
              <a:solidFill>
                <a:srgbClr val="5F5F5F"/>
              </a:solidFill>
            </a:endParaRPr>
          </a:p>
        </p:txBody>
      </p:sp>
    </p:spTree>
    <p:extLst>
      <p:ext uri="{BB962C8B-B14F-4D97-AF65-F5344CB8AC3E}">
        <p14:creationId xmlns:p14="http://schemas.microsoft.com/office/powerpoint/2010/main" val="1017527732"/>
      </p:ext>
    </p:extLst>
  </p:cSld>
  <p:clrMapOvr>
    <a:masterClrMapping/>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p>
            <a:r>
              <a:rPr lang="en-US" smtClean="0"/>
              <a:t>Click to edit Master title style</a:t>
            </a:r>
            <a:endParaRPr dirty="0"/>
          </a:p>
        </p:txBody>
      </p:sp>
      <p:sp>
        <p:nvSpPr>
          <p:cNvPr id="7" name="Text Placeholder 12"/>
          <p:cNvSpPr>
            <a:spLocks noGrp="1"/>
          </p:cNvSpPr>
          <p:nvPr>
            <p:ph type="body" sz="quarter" idx="13"/>
          </p:nvPr>
        </p:nvSpPr>
        <p:spPr>
          <a:xfrm>
            <a:off x="532006" y="1373750"/>
            <a:ext cx="11125199" cy="343299"/>
          </a:xfr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lang="en-US" smtClean="0"/>
              <a:t>Click to edit Master text styles</a:t>
            </a:r>
          </a:p>
        </p:txBody>
      </p:sp>
      <p:sp>
        <p:nvSpPr>
          <p:cNvPr id="3" name="Content Placeholder 2"/>
          <p:cNvSpPr>
            <a:spLocks noGrp="1"/>
          </p:cNvSpPr>
          <p:nvPr>
            <p:ph idx="1"/>
          </p:nvPr>
        </p:nvSpPr>
        <p:spPr>
          <a:xfrm>
            <a:off x="531155" y="1981200"/>
            <a:ext cx="11126522" cy="3962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5" name="Date Placeholder 3"/>
          <p:cNvSpPr>
            <a:spLocks noGrp="1"/>
          </p:cNvSpPr>
          <p:nvPr>
            <p:ph type="dt" sz="half" idx="14"/>
          </p:nvPr>
        </p:nvSpPr>
        <p:spPr/>
        <p:txBody>
          <a:bodyPr/>
          <a:lstStyle>
            <a:lvl1pPr>
              <a:defRPr/>
            </a:lvl1pPr>
          </a:lstStyle>
          <a:p>
            <a:pPr>
              <a:defRPr/>
            </a:pPr>
            <a:endParaRPr lang="en-US" dirty="0"/>
          </a:p>
        </p:txBody>
      </p:sp>
      <p:sp>
        <p:nvSpPr>
          <p:cNvPr id="8" name="Slide Number Placeholder 5"/>
          <p:cNvSpPr>
            <a:spLocks noGrp="1"/>
          </p:cNvSpPr>
          <p:nvPr>
            <p:ph type="sldNum" sz="quarter" idx="16"/>
          </p:nvPr>
        </p:nvSpPr>
        <p:spPr/>
        <p:txBody>
          <a:bodyPr/>
          <a:lstStyle>
            <a:lvl1pPr>
              <a:defRPr/>
            </a:lvl1pPr>
          </a:lstStyle>
          <a:p>
            <a:pPr>
              <a:defRPr/>
            </a:pPr>
            <a:fld id="{D1135BC8-DC4D-CA43-A5BA-6F750C1D116E}" type="slidenum">
              <a:rPr lang="en-US"/>
              <a:pPr>
                <a:defRPr/>
              </a:pPr>
              <a:t>‹#›</a:t>
            </a:fld>
            <a:endParaRPr lang="en-US" dirty="0"/>
          </a:p>
        </p:txBody>
      </p:sp>
    </p:spTree>
    <p:extLst>
      <p:ext uri="{BB962C8B-B14F-4D97-AF65-F5344CB8AC3E}">
        <p14:creationId xmlns:p14="http://schemas.microsoft.com/office/powerpoint/2010/main" val="1952723751"/>
      </p:ext>
    </p:extLst>
  </p:cSld>
  <p:clrMapOvr>
    <a:masterClrMapping/>
  </p:clrMapOvr>
  <p:transition spd="med">
    <p:fade/>
  </p:transition>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2_Title Slide with Picture and Logo">
    <p:spTree>
      <p:nvGrpSpPr>
        <p:cNvPr id="1" name=""/>
        <p:cNvGrpSpPr/>
        <p:nvPr/>
      </p:nvGrpSpPr>
      <p:grpSpPr>
        <a:xfrm>
          <a:off x="0" y="0"/>
          <a:ext cx="0" cy="0"/>
          <a:chOff x="0" y="0"/>
          <a:chExt cx="0" cy="0"/>
        </a:xfrm>
      </p:grpSpPr>
      <p:sp>
        <p:nvSpPr>
          <p:cNvPr id="6" name="Rectangle 5" descr="Full slide 4-color photo can be inserted here. Customer/Partner and secondary logo can be included"/>
          <p:cNvSpPr/>
          <p:nvPr/>
        </p:nvSpPr>
        <p:spPr bwMode="hidden">
          <a:xfrm>
            <a:off x="5" y="0"/>
            <a:ext cx="12188825" cy="6858000"/>
          </a:xfrm>
          <a:prstGeom prst="rect">
            <a:avLst/>
          </a:prstGeom>
          <a:solidFill>
            <a:srgbClr val="46575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1" tIns="45716" rIns="91431" bIns="45716" anchor="ctr"/>
          <a:lstStyle/>
          <a:p>
            <a:pPr algn="ctr" defTabSz="1063695">
              <a:defRPr/>
            </a:pPr>
            <a:endParaRPr sz="2166" dirty="0">
              <a:solidFill>
                <a:srgbClr val="FFFFFF"/>
              </a:solidFill>
            </a:endParaRPr>
          </a:p>
        </p:txBody>
      </p:sp>
      <p:sp>
        <p:nvSpPr>
          <p:cNvPr id="8" name="TextBox 7"/>
          <p:cNvSpPr txBox="1"/>
          <p:nvPr/>
        </p:nvSpPr>
        <p:spPr>
          <a:xfrm>
            <a:off x="5376863" y="6556383"/>
            <a:ext cx="3200400" cy="182563"/>
          </a:xfrm>
          <a:prstGeom prst="rect">
            <a:avLst/>
          </a:prstGeom>
          <a:noFill/>
        </p:spPr>
        <p:txBody>
          <a:bodyPr wrap="none" lIns="0" tIns="0" rIns="0" bIns="0" anchor="ctr"/>
          <a:lstStyle/>
          <a:p>
            <a:pPr algn="r" defTabSz="1063695">
              <a:defRPr/>
            </a:pPr>
            <a:r>
              <a:rPr sz="833" dirty="0">
                <a:solidFill>
                  <a:srgbClr val="FFFFFF"/>
                </a:solidFill>
              </a:rPr>
              <a:t>Copyright © 201</a:t>
            </a:r>
            <a:r>
              <a:rPr lang="en-US" sz="833" dirty="0">
                <a:solidFill>
                  <a:srgbClr val="FFFFFF"/>
                </a:solidFill>
              </a:rPr>
              <a:t>5,</a:t>
            </a:r>
            <a:r>
              <a:rPr sz="833" dirty="0">
                <a:solidFill>
                  <a:srgbClr val="FFFFFF"/>
                </a:solidFill>
              </a:rPr>
              <a:t> Oracle and/or its affiliates. All rights reserved.  |</a:t>
            </a:r>
          </a:p>
        </p:txBody>
      </p:sp>
      <p:pic>
        <p:nvPicPr>
          <p:cNvPr id="9" name="Picture 18" descr="Oracle logo in white on red staging background"/>
          <p:cNvPicPr>
            <a:picLocks noChangeAspect="1"/>
          </p:cNvPicPr>
          <p:nvPr/>
        </p:nvPicPr>
        <p:blipFill>
          <a:blip r:embed="rId3" cstate="print"/>
          <a:srcRect/>
          <a:stretch>
            <a:fillRect/>
          </a:stretch>
        </p:blipFill>
        <p:spPr bwMode="auto">
          <a:xfrm>
            <a:off x="530225" y="6264284"/>
            <a:ext cx="1625600" cy="593725"/>
          </a:xfrm>
          <a:prstGeom prst="rect">
            <a:avLst/>
          </a:prstGeom>
          <a:noFill/>
          <a:ln w="9525">
            <a:noFill/>
            <a:miter lim="800000"/>
            <a:headEnd/>
            <a:tailEnd/>
          </a:ln>
        </p:spPr>
      </p:pic>
      <p:sp>
        <p:nvSpPr>
          <p:cNvPr id="2" name="Title 1"/>
          <p:cNvSpPr>
            <a:spLocks noGrp="1"/>
          </p:cNvSpPr>
          <p:nvPr>
            <p:ph type="ctrTitle"/>
          </p:nvPr>
        </p:nvSpPr>
        <p:spPr>
          <a:xfrm>
            <a:off x="531814" y="739784"/>
            <a:ext cx="9144000" cy="1470025"/>
          </a:xfrm>
        </p:spPr>
        <p:txBody>
          <a:bodyPr/>
          <a:lstStyle>
            <a:lvl1pPr>
              <a:lnSpc>
                <a:spcPct val="80000"/>
              </a:lnSpc>
              <a:defRPr sz="4832"/>
            </a:lvl1pPr>
          </a:lstStyle>
          <a:p>
            <a:r>
              <a:rPr lang="en-US" smtClean="0"/>
              <a:t>Click to edit Master title style</a:t>
            </a:r>
            <a:endParaRPr/>
          </a:p>
        </p:txBody>
      </p:sp>
      <p:sp>
        <p:nvSpPr>
          <p:cNvPr id="3" name="Subtitle 2"/>
          <p:cNvSpPr>
            <a:spLocks noGrp="1"/>
          </p:cNvSpPr>
          <p:nvPr>
            <p:ph type="subTitle" idx="1"/>
          </p:nvPr>
        </p:nvSpPr>
        <p:spPr>
          <a:xfrm>
            <a:off x="531762" y="2286000"/>
            <a:ext cx="9144000" cy="914400"/>
          </a:xfrm>
        </p:spPr>
        <p:txBody>
          <a:bodyPr>
            <a:noAutofit/>
          </a:bodyPr>
          <a:lstStyle>
            <a:lvl1pPr marL="0" indent="0" algn="l">
              <a:spcBef>
                <a:spcPts val="0"/>
              </a:spcBef>
              <a:buNone/>
              <a:defRPr sz="2416" b="1">
                <a:solidFill>
                  <a:schemeClr val="tx1"/>
                </a:solidFill>
              </a:defRPr>
            </a:lvl1pPr>
            <a:lvl2pPr marL="457148" indent="0" algn="ctr">
              <a:buNone/>
              <a:defRPr>
                <a:solidFill>
                  <a:schemeClr val="tx1">
                    <a:tint val="75000"/>
                  </a:schemeClr>
                </a:solidFill>
              </a:defRPr>
            </a:lvl2pPr>
            <a:lvl3pPr marL="914296" indent="0" algn="ctr">
              <a:buNone/>
              <a:defRPr>
                <a:solidFill>
                  <a:schemeClr val="tx1">
                    <a:tint val="75000"/>
                  </a:schemeClr>
                </a:solidFill>
              </a:defRPr>
            </a:lvl3pPr>
            <a:lvl4pPr marL="1371444" indent="0" algn="ctr">
              <a:buNone/>
              <a:defRPr>
                <a:solidFill>
                  <a:schemeClr val="tx1">
                    <a:tint val="75000"/>
                  </a:schemeClr>
                </a:solidFill>
              </a:defRPr>
            </a:lvl4pPr>
            <a:lvl5pPr marL="1828593" indent="0" algn="ctr">
              <a:buNone/>
              <a:defRPr>
                <a:solidFill>
                  <a:schemeClr val="tx1">
                    <a:tint val="75000"/>
                  </a:schemeClr>
                </a:solidFill>
              </a:defRPr>
            </a:lvl5pPr>
            <a:lvl6pPr marL="2285741" indent="0" algn="ctr">
              <a:buNone/>
              <a:defRPr>
                <a:solidFill>
                  <a:schemeClr val="tx1">
                    <a:tint val="75000"/>
                  </a:schemeClr>
                </a:solidFill>
              </a:defRPr>
            </a:lvl6pPr>
            <a:lvl7pPr marL="2742889" indent="0" algn="ctr">
              <a:buNone/>
              <a:defRPr>
                <a:solidFill>
                  <a:schemeClr val="tx1">
                    <a:tint val="75000"/>
                  </a:schemeClr>
                </a:solidFill>
              </a:defRPr>
            </a:lvl7pPr>
            <a:lvl8pPr marL="3200037" indent="0" algn="ctr">
              <a:buNone/>
              <a:defRPr>
                <a:solidFill>
                  <a:schemeClr val="tx1">
                    <a:tint val="75000"/>
                  </a:schemeClr>
                </a:solidFill>
              </a:defRPr>
            </a:lvl8pPr>
            <a:lvl9pPr marL="3657186" indent="0" algn="ctr">
              <a:buNone/>
              <a:defRPr>
                <a:solidFill>
                  <a:schemeClr val="tx1">
                    <a:tint val="75000"/>
                  </a:schemeClr>
                </a:solidFill>
              </a:defRPr>
            </a:lvl9pPr>
          </a:lstStyle>
          <a:p>
            <a:r>
              <a:rPr lang="en-US" smtClean="0"/>
              <a:t>Click to edit Master subtitle style</a:t>
            </a:r>
            <a:endParaRPr dirty="0"/>
          </a:p>
        </p:txBody>
      </p:sp>
      <p:sp>
        <p:nvSpPr>
          <p:cNvPr id="13" name="Text Placeholder 12"/>
          <p:cNvSpPr>
            <a:spLocks noGrp="1"/>
          </p:cNvSpPr>
          <p:nvPr>
            <p:ph type="body" sz="quarter" idx="13"/>
          </p:nvPr>
        </p:nvSpPr>
        <p:spPr>
          <a:xfrm>
            <a:off x="531814" y="3429460"/>
            <a:ext cx="9144000" cy="2514149"/>
          </a:xfrm>
        </p:spPr>
        <p:txBody>
          <a:bodyPr>
            <a:noAutofit/>
          </a:bodyPr>
          <a:lstStyle>
            <a:lvl1pPr marL="1588" indent="0">
              <a:spcBef>
                <a:spcPts val="0"/>
              </a:spcBef>
              <a:buFontTx/>
              <a:buNone/>
              <a:defRPr sz="2416" baseline="0"/>
            </a:lvl1pPr>
            <a:lvl2pPr marL="1588" indent="0">
              <a:buFontTx/>
              <a:buNone/>
              <a:defRPr sz="2416"/>
            </a:lvl2pPr>
            <a:lvl3pPr marL="1588" indent="0">
              <a:buFontTx/>
              <a:buNone/>
              <a:defRPr sz="2416"/>
            </a:lvl3pPr>
            <a:lvl4pPr marL="1588" indent="0">
              <a:buFontTx/>
              <a:buNone/>
              <a:defRPr sz="2416"/>
            </a:lvl4pPr>
            <a:lvl5pPr marL="1588" indent="0">
              <a:buFontTx/>
              <a:buNone/>
              <a:defRPr sz="2416"/>
            </a:lvl5pPr>
            <a:lvl6pPr marL="1588" indent="0">
              <a:buFontTx/>
              <a:buNone/>
              <a:defRPr sz="2416"/>
            </a:lvl6pPr>
            <a:lvl7pPr marL="1588" indent="0">
              <a:buFontTx/>
              <a:buNone/>
              <a:defRPr sz="2416"/>
            </a:lvl7pPr>
            <a:lvl8pPr marL="1588" indent="0">
              <a:buFontTx/>
              <a:buNone/>
              <a:defRPr sz="2416"/>
            </a:lvl8pPr>
            <a:lvl9pPr marL="1588" indent="0">
              <a:buFontTx/>
              <a:buNone/>
              <a:defRPr sz="2416"/>
            </a:lvl9pPr>
          </a:lstStyle>
          <a:p>
            <a:pPr lvl="0"/>
            <a:r>
              <a:rPr lang="en-US" smtClean="0"/>
              <a:t>Click to edit Master text styles</a:t>
            </a:r>
          </a:p>
        </p:txBody>
      </p:sp>
      <p:pic>
        <p:nvPicPr>
          <p:cNvPr id="12" name="Oracle red badge logo" descr="Oracle logo in white on red staging background"/>
          <p:cNvPicPr>
            <a:picLocks noChangeAspect="1"/>
          </p:cNvPicPr>
          <p:nvPr userDrawn="1"/>
        </p:nvPicPr>
        <p:blipFill>
          <a:blip r:embed="rId4" cstate="print"/>
          <a:srcRect/>
          <a:stretch>
            <a:fillRect/>
          </a:stretch>
        </p:blipFill>
        <p:spPr bwMode="ltGray">
          <a:xfrm>
            <a:off x="531818" y="6264284"/>
            <a:ext cx="1622425" cy="593725"/>
          </a:xfrm>
          <a:prstGeom prst="rect">
            <a:avLst/>
          </a:prstGeom>
          <a:noFill/>
          <a:ln w="9525">
            <a:noFill/>
            <a:miter lim="800000"/>
            <a:headEnd/>
            <a:tailEnd/>
          </a:ln>
        </p:spPr>
      </p:pic>
    </p:spTree>
    <p:extLst>
      <p:ext uri="{BB962C8B-B14F-4D97-AF65-F5344CB8AC3E}">
        <p14:creationId xmlns:p14="http://schemas.microsoft.com/office/powerpoint/2010/main" val="3192636062"/>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Title Slide without Picture">
    <p:spTree>
      <p:nvGrpSpPr>
        <p:cNvPr id="1" name=""/>
        <p:cNvGrpSpPr/>
        <p:nvPr/>
      </p:nvGrpSpPr>
      <p:grpSpPr>
        <a:xfrm>
          <a:off x="0" y="0"/>
          <a:ext cx="0" cy="0"/>
          <a:chOff x="0" y="0"/>
          <a:chExt cx="0" cy="0"/>
        </a:xfrm>
      </p:grpSpPr>
      <p:sp>
        <p:nvSpPr>
          <p:cNvPr id="2" name="Title 1"/>
          <p:cNvSpPr>
            <a:spLocks noGrp="1"/>
          </p:cNvSpPr>
          <p:nvPr>
            <p:ph type="ctrTitle"/>
          </p:nvPr>
        </p:nvSpPr>
        <p:spPr>
          <a:xfrm>
            <a:off x="531841" y="739787"/>
            <a:ext cx="11125200" cy="1470025"/>
          </a:xfrm>
        </p:spPr>
        <p:txBody>
          <a:bodyPr/>
          <a:lstStyle>
            <a:lvl1pPr>
              <a:lnSpc>
                <a:spcPct val="80000"/>
              </a:lnSpc>
              <a:defRPr sz="5665"/>
            </a:lvl1pPr>
          </a:lstStyle>
          <a:p>
            <a:r>
              <a:rPr lang="en-GB" smtClean="0"/>
              <a:t>Click to edit Master title style</a:t>
            </a:r>
            <a:endParaRPr dirty="0"/>
          </a:p>
        </p:txBody>
      </p:sp>
      <p:sp>
        <p:nvSpPr>
          <p:cNvPr id="3" name="Subtitle 2"/>
          <p:cNvSpPr>
            <a:spLocks noGrp="1"/>
          </p:cNvSpPr>
          <p:nvPr>
            <p:ph type="subTitle" idx="1"/>
          </p:nvPr>
        </p:nvSpPr>
        <p:spPr>
          <a:xfrm>
            <a:off x="531764" y="2286000"/>
            <a:ext cx="11126648" cy="914400"/>
          </a:xfrm>
        </p:spPr>
        <p:txBody>
          <a:bodyPr>
            <a:noAutofit/>
          </a:bodyPr>
          <a:lstStyle>
            <a:lvl1pPr marL="0" indent="0" algn="l">
              <a:spcBef>
                <a:spcPts val="0"/>
              </a:spcBef>
              <a:buNone/>
              <a:defRPr sz="2833" b="1">
                <a:solidFill>
                  <a:schemeClr val="tx1"/>
                </a:solidFill>
              </a:defRPr>
            </a:lvl1pPr>
            <a:lvl2pPr marL="531878" indent="0" algn="ctr">
              <a:buNone/>
              <a:defRPr>
                <a:solidFill>
                  <a:schemeClr val="tx1">
                    <a:tint val="75000"/>
                  </a:schemeClr>
                </a:solidFill>
              </a:defRPr>
            </a:lvl2pPr>
            <a:lvl3pPr marL="1063695" indent="0" algn="ctr">
              <a:buNone/>
              <a:defRPr>
                <a:solidFill>
                  <a:schemeClr val="tx1">
                    <a:tint val="75000"/>
                  </a:schemeClr>
                </a:solidFill>
              </a:defRPr>
            </a:lvl3pPr>
            <a:lvl4pPr marL="1595532" indent="0" algn="ctr">
              <a:buNone/>
              <a:defRPr>
                <a:solidFill>
                  <a:schemeClr val="tx1">
                    <a:tint val="75000"/>
                  </a:schemeClr>
                </a:solidFill>
              </a:defRPr>
            </a:lvl4pPr>
            <a:lvl5pPr marL="2127382" indent="0" algn="ctr">
              <a:buNone/>
              <a:defRPr>
                <a:solidFill>
                  <a:schemeClr val="tx1">
                    <a:tint val="75000"/>
                  </a:schemeClr>
                </a:solidFill>
              </a:defRPr>
            </a:lvl5pPr>
            <a:lvl6pPr marL="2659227" indent="0" algn="ctr">
              <a:buNone/>
              <a:defRPr>
                <a:solidFill>
                  <a:schemeClr val="tx1">
                    <a:tint val="75000"/>
                  </a:schemeClr>
                </a:solidFill>
              </a:defRPr>
            </a:lvl6pPr>
            <a:lvl7pPr marL="3191075" indent="0" algn="ctr">
              <a:buNone/>
              <a:defRPr>
                <a:solidFill>
                  <a:schemeClr val="tx1">
                    <a:tint val="75000"/>
                  </a:schemeClr>
                </a:solidFill>
              </a:defRPr>
            </a:lvl7pPr>
            <a:lvl8pPr marL="3722919" indent="0" algn="ctr">
              <a:buNone/>
              <a:defRPr>
                <a:solidFill>
                  <a:schemeClr val="tx1">
                    <a:tint val="75000"/>
                  </a:schemeClr>
                </a:solidFill>
              </a:defRPr>
            </a:lvl8pPr>
            <a:lvl9pPr marL="4254764" indent="0" algn="ctr">
              <a:buNone/>
              <a:defRPr>
                <a:solidFill>
                  <a:schemeClr val="tx1">
                    <a:tint val="75000"/>
                  </a:schemeClr>
                </a:solidFill>
              </a:defRPr>
            </a:lvl9pPr>
          </a:lstStyle>
          <a:p>
            <a:r>
              <a:rPr lang="en-GB" smtClean="0"/>
              <a:t>Click to edit Master subtitle style</a:t>
            </a:r>
            <a:endParaRPr dirty="0"/>
          </a:p>
        </p:txBody>
      </p:sp>
      <p:sp>
        <p:nvSpPr>
          <p:cNvPr id="13" name="Text Placeholder 12"/>
          <p:cNvSpPr>
            <a:spLocks noGrp="1"/>
          </p:cNvSpPr>
          <p:nvPr>
            <p:ph type="body" sz="quarter" idx="13" hasCustomPrompt="1"/>
          </p:nvPr>
        </p:nvSpPr>
        <p:spPr>
          <a:xfrm>
            <a:off x="531841" y="3429663"/>
            <a:ext cx="11125200" cy="2514149"/>
          </a:xfrm>
        </p:spPr>
        <p:txBody>
          <a:bodyPr>
            <a:noAutofit/>
          </a:bodyPr>
          <a:lstStyle>
            <a:lvl1pPr marL="1889" indent="0">
              <a:spcBef>
                <a:spcPts val="0"/>
              </a:spcBef>
              <a:buFontTx/>
              <a:buNone/>
              <a:defRPr sz="2833" baseline="0"/>
            </a:lvl1pPr>
            <a:lvl2pPr marL="1889" indent="0">
              <a:buFontTx/>
              <a:buNone/>
              <a:defRPr sz="2833"/>
            </a:lvl2pPr>
            <a:lvl3pPr marL="1889" indent="0">
              <a:buFontTx/>
              <a:buNone/>
              <a:defRPr sz="2833"/>
            </a:lvl3pPr>
            <a:lvl4pPr marL="1889" indent="0">
              <a:buFontTx/>
              <a:buNone/>
              <a:defRPr sz="2833"/>
            </a:lvl4pPr>
            <a:lvl5pPr marL="1889" indent="0">
              <a:buFontTx/>
              <a:buNone/>
              <a:defRPr sz="2833"/>
            </a:lvl5pPr>
            <a:lvl6pPr marL="1889" indent="0">
              <a:buFontTx/>
              <a:buNone/>
              <a:defRPr sz="2833"/>
            </a:lvl6pPr>
            <a:lvl7pPr marL="1889" indent="0">
              <a:buFontTx/>
              <a:buNone/>
              <a:defRPr sz="2833"/>
            </a:lvl7pPr>
            <a:lvl8pPr marL="1889" indent="0">
              <a:buFontTx/>
              <a:buNone/>
              <a:defRPr sz="2833"/>
            </a:lvl8pPr>
            <a:lvl9pPr marL="1889" indent="0">
              <a:buFontTx/>
              <a:buNone/>
              <a:defRPr sz="2833"/>
            </a:lvl9pPr>
          </a:lstStyle>
          <a:p>
            <a:pPr lvl="0"/>
            <a:r>
              <a:rPr dirty="0"/>
              <a:t>Click to add presenter’s name, title, division/business unit/organization and date</a:t>
            </a:r>
          </a:p>
        </p:txBody>
      </p:sp>
      <p:pic>
        <p:nvPicPr>
          <p:cNvPr id="14" name="Picture 13" descr="1.5X red tab for PPT.png"/>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bwMode="ltGray">
          <a:xfrm>
            <a:off x="531937" y="6268268"/>
            <a:ext cx="1610256" cy="589744"/>
          </a:xfrm>
          <a:prstGeom prst="rect">
            <a:avLst/>
          </a:prstGeom>
        </p:spPr>
      </p:pic>
      <p:grpSp>
        <p:nvGrpSpPr>
          <p:cNvPr id="10" name="Group 9"/>
          <p:cNvGrpSpPr/>
          <p:nvPr userDrawn="1"/>
        </p:nvGrpSpPr>
        <p:grpSpPr>
          <a:xfrm>
            <a:off x="-284" y="0"/>
            <a:ext cx="12189400" cy="6858000"/>
            <a:chOff x="-287" y="0"/>
            <a:chExt cx="12189399" cy="6858000"/>
          </a:xfrm>
        </p:grpSpPr>
        <p:sp>
          <p:nvSpPr>
            <p:cNvPr id="12" name="Rectangle 11"/>
            <p:cNvSpPr/>
            <p:nvPr/>
          </p:nvSpPr>
          <p:spPr bwMode="gray">
            <a:xfrm>
              <a:off x="-287" y="0"/>
              <a:ext cx="193962" cy="68521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063695"/>
              <a:endParaRPr sz="2166" dirty="0">
                <a:solidFill>
                  <a:srgbClr val="FFFFFF"/>
                </a:solidFill>
              </a:endParaRPr>
            </a:p>
          </p:txBody>
        </p:sp>
        <p:sp>
          <p:nvSpPr>
            <p:cNvPr id="15" name="Rectangle 14"/>
            <p:cNvSpPr/>
            <p:nvPr/>
          </p:nvSpPr>
          <p:spPr bwMode="gray">
            <a:xfrm>
              <a:off x="11995151" y="5854"/>
              <a:ext cx="193960" cy="68521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063695"/>
              <a:endParaRPr sz="2166" dirty="0">
                <a:solidFill>
                  <a:srgbClr val="FFFFFF"/>
                </a:solidFill>
              </a:endParaRPr>
            </a:p>
          </p:txBody>
        </p:sp>
        <p:sp>
          <p:nvSpPr>
            <p:cNvPr id="16" name="Rectangle 15"/>
            <p:cNvSpPr/>
            <p:nvPr/>
          </p:nvSpPr>
          <p:spPr bwMode="gray">
            <a:xfrm>
              <a:off x="-286" y="6400800"/>
              <a:ext cx="12189396" cy="4572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063695"/>
              <a:endParaRPr sz="2166" dirty="0">
                <a:solidFill>
                  <a:srgbClr val="FFFFFF"/>
                </a:solidFill>
              </a:endParaRPr>
            </a:p>
          </p:txBody>
        </p:sp>
        <p:sp>
          <p:nvSpPr>
            <p:cNvPr id="17" name="Rectangle 16"/>
            <p:cNvSpPr/>
            <p:nvPr/>
          </p:nvSpPr>
          <p:spPr bwMode="gray">
            <a:xfrm>
              <a:off x="-286" y="0"/>
              <a:ext cx="12189398" cy="192024"/>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063695"/>
              <a:endParaRPr sz="2166" dirty="0">
                <a:solidFill>
                  <a:srgbClr val="FFFFFF"/>
                </a:solidFill>
              </a:endParaRPr>
            </a:p>
          </p:txBody>
        </p:sp>
      </p:grpSp>
      <p:sp>
        <p:nvSpPr>
          <p:cNvPr id="18" name="Slide Number Placeholder 5"/>
          <p:cNvSpPr>
            <a:spLocks noGrp="1"/>
          </p:cNvSpPr>
          <p:nvPr>
            <p:ph type="sldNum" sz="quarter" idx="4"/>
          </p:nvPr>
        </p:nvSpPr>
        <p:spPr>
          <a:xfrm>
            <a:off x="11490509" y="6540500"/>
            <a:ext cx="381662" cy="127000"/>
          </a:xfrm>
          <a:prstGeom prst="rect">
            <a:avLst/>
          </a:prstGeom>
        </p:spPr>
        <p:txBody>
          <a:bodyPr vert="horz" wrap="none" lIns="0" tIns="0" rIns="0" bIns="0" rtlCol="0" anchor="ctr"/>
          <a:lstStyle>
            <a:lvl1pPr algn="r">
              <a:defRPr sz="875">
                <a:solidFill>
                  <a:schemeClr val="tx1">
                    <a:lumMod val="60000"/>
                    <a:lumOff val="40000"/>
                  </a:schemeClr>
                </a:solidFill>
              </a:defRPr>
            </a:lvl1pPr>
          </a:lstStyle>
          <a:p>
            <a:fld id="{C51EAA63-D034-42AE-91FA-B13B9518C7BE}" type="slidenum">
              <a:rPr lang="en-US" smtClean="0">
                <a:solidFill>
                  <a:srgbClr val="5F5F5F">
                    <a:lumMod val="60000"/>
                    <a:lumOff val="40000"/>
                  </a:srgbClr>
                </a:solidFill>
              </a:rPr>
              <a:pPr/>
              <a:t>‹#›</a:t>
            </a:fld>
            <a:endParaRPr lang="en-US" dirty="0">
              <a:solidFill>
                <a:srgbClr val="5F5F5F">
                  <a:lumMod val="60000"/>
                  <a:lumOff val="40000"/>
                </a:srgbClr>
              </a:solidFill>
            </a:endParaRPr>
          </a:p>
        </p:txBody>
      </p:sp>
      <p:sp>
        <p:nvSpPr>
          <p:cNvPr id="19" name="TextBox 18"/>
          <p:cNvSpPr txBox="1"/>
          <p:nvPr userDrawn="1"/>
        </p:nvSpPr>
        <p:spPr>
          <a:xfrm>
            <a:off x="5376863" y="6556383"/>
            <a:ext cx="3200400" cy="182563"/>
          </a:xfrm>
          <a:prstGeom prst="rect">
            <a:avLst/>
          </a:prstGeom>
          <a:noFill/>
        </p:spPr>
        <p:txBody>
          <a:bodyPr wrap="none" lIns="0" tIns="0" rIns="0" bIns="0" anchor="ctr"/>
          <a:lstStyle/>
          <a:p>
            <a:pPr algn="r" defTabSz="1063695">
              <a:defRPr/>
            </a:pPr>
            <a:r>
              <a:rPr sz="833" dirty="0">
                <a:solidFill>
                  <a:srgbClr val="5F5F5F"/>
                </a:solidFill>
              </a:rPr>
              <a:t>Copyright © 201</a:t>
            </a:r>
            <a:r>
              <a:rPr lang="en-US" sz="833" dirty="0">
                <a:solidFill>
                  <a:srgbClr val="5F5F5F"/>
                </a:solidFill>
              </a:rPr>
              <a:t>5,</a:t>
            </a:r>
            <a:r>
              <a:rPr sz="833" dirty="0">
                <a:solidFill>
                  <a:srgbClr val="5F5F5F"/>
                </a:solidFill>
              </a:rPr>
              <a:t> Oracle and/or its affiliates. All rights reserved.  |</a:t>
            </a:r>
          </a:p>
        </p:txBody>
      </p:sp>
      <p:sp>
        <p:nvSpPr>
          <p:cNvPr id="20" name="Footer Placeholder 3"/>
          <p:cNvSpPr>
            <a:spLocks noGrp="1"/>
          </p:cNvSpPr>
          <p:nvPr userDrawn="1">
            <p:ph type="ftr" sz="quarter" idx="3"/>
          </p:nvPr>
        </p:nvSpPr>
        <p:spPr>
          <a:xfrm>
            <a:off x="8642772" y="6543040"/>
            <a:ext cx="1895487" cy="314960"/>
          </a:xfrm>
          <a:prstGeom prst="rect">
            <a:avLst/>
          </a:prstGeom>
        </p:spPr>
        <p:txBody>
          <a:bodyPr/>
          <a:lstStyle>
            <a:lvl1pPr>
              <a:defRPr sz="833"/>
            </a:lvl1pPr>
          </a:lstStyle>
          <a:p>
            <a:pPr defTabSz="1063695"/>
            <a:r>
              <a:rPr lang="en-US" dirty="0" smtClean="0">
                <a:solidFill>
                  <a:srgbClr val="5F5F5F"/>
                </a:solidFill>
              </a:rPr>
              <a:t>Oracle – Internal/Highly Restricted</a:t>
            </a:r>
            <a:endParaRPr lang="en-US" dirty="0">
              <a:solidFill>
                <a:srgbClr val="5F5F5F"/>
              </a:solidFill>
            </a:endParaRPr>
          </a:p>
        </p:txBody>
      </p:sp>
    </p:spTree>
    <p:extLst>
      <p:ext uri="{BB962C8B-B14F-4D97-AF65-F5344CB8AC3E}">
        <p14:creationId xmlns:p14="http://schemas.microsoft.com/office/powerpoint/2010/main" val="18153654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dirty="0"/>
          </a:p>
        </p:txBody>
      </p:sp>
      <p:sp>
        <p:nvSpPr>
          <p:cNvPr id="3" name="Content Placeholder 2"/>
          <p:cNvSpPr>
            <a:spLocks noGrp="1"/>
          </p:cNvSpPr>
          <p:nvPr>
            <p:ph idx="1"/>
          </p:nvPr>
        </p:nvSpPr>
        <p:spPr>
          <a:xfrm>
            <a:off x="531158" y="1524002"/>
            <a:ext cx="11126523" cy="4419600"/>
          </a:xfrm>
        </p:spPr>
        <p:txBody>
          <a:bodyPr/>
          <a:lstStyle/>
          <a:p>
            <a:pPr lvl="0"/>
            <a:r>
              <a:rPr lang="en-GB" dirty="0" smtClean="0"/>
              <a:t>Click to edit Master text styles</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dirty="0"/>
          </a:p>
        </p:txBody>
      </p:sp>
      <p:grpSp>
        <p:nvGrpSpPr>
          <p:cNvPr id="21" name="Group 20"/>
          <p:cNvGrpSpPr/>
          <p:nvPr userDrawn="1"/>
        </p:nvGrpSpPr>
        <p:grpSpPr>
          <a:xfrm>
            <a:off x="-284" y="0"/>
            <a:ext cx="12189400" cy="6858000"/>
            <a:chOff x="-287" y="0"/>
            <a:chExt cx="12189399" cy="6858000"/>
          </a:xfrm>
        </p:grpSpPr>
        <p:sp>
          <p:nvSpPr>
            <p:cNvPr id="22" name="Rectangle 21"/>
            <p:cNvSpPr/>
            <p:nvPr/>
          </p:nvSpPr>
          <p:spPr bwMode="gray">
            <a:xfrm>
              <a:off x="-287" y="0"/>
              <a:ext cx="193962" cy="68521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063695"/>
              <a:endParaRPr sz="2166" dirty="0">
                <a:solidFill>
                  <a:srgbClr val="FFFFFF"/>
                </a:solidFill>
              </a:endParaRPr>
            </a:p>
          </p:txBody>
        </p:sp>
        <p:sp>
          <p:nvSpPr>
            <p:cNvPr id="23" name="Rectangle 22"/>
            <p:cNvSpPr/>
            <p:nvPr/>
          </p:nvSpPr>
          <p:spPr bwMode="gray">
            <a:xfrm>
              <a:off x="11995151" y="5854"/>
              <a:ext cx="193960" cy="68521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063695"/>
              <a:endParaRPr sz="2166" dirty="0">
                <a:solidFill>
                  <a:srgbClr val="FFFFFF"/>
                </a:solidFill>
              </a:endParaRPr>
            </a:p>
          </p:txBody>
        </p:sp>
        <p:sp>
          <p:nvSpPr>
            <p:cNvPr id="24" name="Rectangle 23"/>
            <p:cNvSpPr/>
            <p:nvPr/>
          </p:nvSpPr>
          <p:spPr bwMode="gray">
            <a:xfrm>
              <a:off x="-286" y="6400800"/>
              <a:ext cx="12189396" cy="4572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063695"/>
              <a:endParaRPr sz="2166" dirty="0">
                <a:solidFill>
                  <a:srgbClr val="FFFFFF"/>
                </a:solidFill>
              </a:endParaRPr>
            </a:p>
          </p:txBody>
        </p:sp>
        <p:sp>
          <p:nvSpPr>
            <p:cNvPr id="25" name="Rectangle 24"/>
            <p:cNvSpPr/>
            <p:nvPr/>
          </p:nvSpPr>
          <p:spPr bwMode="gray">
            <a:xfrm>
              <a:off x="-286" y="0"/>
              <a:ext cx="12189398" cy="192024"/>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063695"/>
              <a:endParaRPr sz="2166" dirty="0">
                <a:solidFill>
                  <a:srgbClr val="FFFFFF"/>
                </a:solidFill>
              </a:endParaRPr>
            </a:p>
          </p:txBody>
        </p:sp>
      </p:grpSp>
      <p:sp>
        <p:nvSpPr>
          <p:cNvPr id="26" name="Slide Number Placeholder 5"/>
          <p:cNvSpPr>
            <a:spLocks noGrp="1"/>
          </p:cNvSpPr>
          <p:nvPr>
            <p:ph type="sldNum" sz="quarter" idx="4"/>
          </p:nvPr>
        </p:nvSpPr>
        <p:spPr>
          <a:xfrm>
            <a:off x="11490509" y="6540500"/>
            <a:ext cx="381662" cy="127000"/>
          </a:xfrm>
          <a:prstGeom prst="rect">
            <a:avLst/>
          </a:prstGeom>
        </p:spPr>
        <p:txBody>
          <a:bodyPr vert="horz" wrap="none" lIns="0" tIns="0" rIns="0" bIns="0" rtlCol="0" anchor="ctr"/>
          <a:lstStyle>
            <a:lvl1pPr algn="r">
              <a:defRPr sz="875">
                <a:solidFill>
                  <a:schemeClr val="tx1">
                    <a:lumMod val="60000"/>
                    <a:lumOff val="40000"/>
                  </a:schemeClr>
                </a:solidFill>
              </a:defRPr>
            </a:lvl1pPr>
          </a:lstStyle>
          <a:p>
            <a:fld id="{C51EAA63-D034-42AE-91FA-B13B9518C7BE}" type="slidenum">
              <a:rPr lang="en-US" smtClean="0">
                <a:solidFill>
                  <a:srgbClr val="5F5F5F">
                    <a:lumMod val="60000"/>
                    <a:lumOff val="40000"/>
                  </a:srgbClr>
                </a:solidFill>
              </a:rPr>
              <a:pPr/>
              <a:t>‹#›</a:t>
            </a:fld>
            <a:endParaRPr lang="en-US" dirty="0">
              <a:solidFill>
                <a:srgbClr val="5F5F5F">
                  <a:lumMod val="60000"/>
                  <a:lumOff val="40000"/>
                </a:srgbClr>
              </a:solidFill>
            </a:endParaRPr>
          </a:p>
        </p:txBody>
      </p:sp>
      <p:pic>
        <p:nvPicPr>
          <p:cNvPr id="11" name="Picture 10" descr="1.5X red tab for PPT.png"/>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bwMode="ltGray">
          <a:xfrm>
            <a:off x="531937" y="6268268"/>
            <a:ext cx="1610256" cy="589744"/>
          </a:xfrm>
          <a:prstGeom prst="rect">
            <a:avLst/>
          </a:prstGeom>
        </p:spPr>
      </p:pic>
      <p:sp>
        <p:nvSpPr>
          <p:cNvPr id="12" name="TextBox 11"/>
          <p:cNvSpPr txBox="1"/>
          <p:nvPr userDrawn="1"/>
        </p:nvSpPr>
        <p:spPr>
          <a:xfrm>
            <a:off x="6348346" y="6556383"/>
            <a:ext cx="3200400" cy="182563"/>
          </a:xfrm>
          <a:prstGeom prst="rect">
            <a:avLst/>
          </a:prstGeom>
          <a:noFill/>
        </p:spPr>
        <p:txBody>
          <a:bodyPr wrap="none" lIns="0" tIns="0" rIns="0" bIns="0" anchor="ctr"/>
          <a:lstStyle/>
          <a:p>
            <a:pPr algn="r" defTabSz="1063695">
              <a:defRPr/>
            </a:pPr>
            <a:r>
              <a:rPr sz="833" dirty="0">
                <a:solidFill>
                  <a:srgbClr val="5F5F5F">
                    <a:lumMod val="60000"/>
                    <a:lumOff val="40000"/>
                  </a:srgbClr>
                </a:solidFill>
              </a:rPr>
              <a:t>Copyright © 201</a:t>
            </a:r>
            <a:r>
              <a:rPr lang="en-US" sz="833" dirty="0">
                <a:solidFill>
                  <a:srgbClr val="5F5F5F">
                    <a:lumMod val="60000"/>
                    <a:lumOff val="40000"/>
                  </a:srgbClr>
                </a:solidFill>
              </a:rPr>
              <a:t>5,</a:t>
            </a:r>
            <a:r>
              <a:rPr sz="833" dirty="0">
                <a:solidFill>
                  <a:srgbClr val="5F5F5F">
                    <a:lumMod val="60000"/>
                    <a:lumOff val="40000"/>
                  </a:srgbClr>
                </a:solidFill>
              </a:rPr>
              <a:t> Oracle and/or its affiliates. All rights reserved.  |</a:t>
            </a:r>
          </a:p>
        </p:txBody>
      </p:sp>
      <p:sp>
        <p:nvSpPr>
          <p:cNvPr id="14" name="Footer Placeholder 3"/>
          <p:cNvSpPr>
            <a:spLocks noGrp="1"/>
          </p:cNvSpPr>
          <p:nvPr userDrawn="1">
            <p:ph type="ftr" sz="quarter" idx="3"/>
          </p:nvPr>
        </p:nvSpPr>
        <p:spPr>
          <a:xfrm>
            <a:off x="9595024" y="6543040"/>
            <a:ext cx="1895487" cy="314960"/>
          </a:xfrm>
          <a:prstGeom prst="rect">
            <a:avLst/>
          </a:prstGeom>
        </p:spPr>
        <p:txBody>
          <a:bodyPr/>
          <a:lstStyle>
            <a:lvl1pPr>
              <a:defRPr sz="833">
                <a:solidFill>
                  <a:schemeClr val="tx1">
                    <a:lumMod val="60000"/>
                    <a:lumOff val="40000"/>
                  </a:schemeClr>
                </a:solidFill>
              </a:defRPr>
            </a:lvl1pPr>
          </a:lstStyle>
          <a:p>
            <a:pPr defTabSz="1063695"/>
            <a:r>
              <a:rPr lang="en-US" dirty="0" smtClean="0">
                <a:solidFill>
                  <a:srgbClr val="5F5F5F">
                    <a:lumMod val="60000"/>
                    <a:lumOff val="40000"/>
                  </a:srgbClr>
                </a:solidFill>
              </a:rPr>
              <a:t>Oracle – Internal/Highly Restricted</a:t>
            </a:r>
            <a:endParaRPr lang="en-US" dirty="0">
              <a:solidFill>
                <a:srgbClr val="5F5F5F">
                  <a:lumMod val="60000"/>
                  <a:lumOff val="40000"/>
                </a:srgbClr>
              </a:solidFill>
            </a:endParaRPr>
          </a:p>
        </p:txBody>
      </p:sp>
    </p:spTree>
    <p:extLst>
      <p:ext uri="{BB962C8B-B14F-4D97-AF65-F5344CB8AC3E}">
        <p14:creationId xmlns:p14="http://schemas.microsoft.com/office/powerpoint/2010/main" val="3921966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dirty="0"/>
          </a:p>
        </p:txBody>
      </p:sp>
      <p:sp>
        <p:nvSpPr>
          <p:cNvPr id="3" name="Content Placeholder 2"/>
          <p:cNvSpPr>
            <a:spLocks noGrp="1"/>
          </p:cNvSpPr>
          <p:nvPr>
            <p:ph idx="1"/>
          </p:nvPr>
        </p:nvSpPr>
        <p:spPr>
          <a:xfrm>
            <a:off x="531158" y="1981200"/>
            <a:ext cx="11126523" cy="3962400"/>
          </a:xfrm>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dirty="0"/>
          </a:p>
        </p:txBody>
      </p:sp>
      <p:sp>
        <p:nvSpPr>
          <p:cNvPr id="7" name="Text Placeholder 12"/>
          <p:cNvSpPr>
            <a:spLocks noGrp="1"/>
          </p:cNvSpPr>
          <p:nvPr>
            <p:ph type="body" sz="quarter" idx="13" hasCustomPrompt="1"/>
          </p:nvPr>
        </p:nvSpPr>
        <p:spPr>
          <a:xfrm>
            <a:off x="531841" y="1373746"/>
            <a:ext cx="11125200" cy="343298"/>
          </a:xfrm>
        </p:spPr>
        <p:txBody>
          <a:bodyPr>
            <a:noAutofit/>
          </a:bodyPr>
          <a:lstStyle>
            <a:lvl1pPr marL="1889" indent="0">
              <a:spcBef>
                <a:spcPts val="0"/>
              </a:spcBef>
              <a:buFontTx/>
              <a:buNone/>
              <a:defRPr sz="2833" b="1" baseline="0"/>
            </a:lvl1pPr>
            <a:lvl2pPr marL="1889" indent="0">
              <a:buFontTx/>
              <a:buNone/>
              <a:defRPr sz="2833"/>
            </a:lvl2pPr>
            <a:lvl3pPr marL="1889" indent="0">
              <a:buFontTx/>
              <a:buNone/>
              <a:defRPr sz="2833"/>
            </a:lvl3pPr>
            <a:lvl4pPr marL="1889" indent="0">
              <a:buFontTx/>
              <a:buNone/>
              <a:defRPr sz="2833"/>
            </a:lvl4pPr>
            <a:lvl5pPr marL="1889" indent="0">
              <a:buFontTx/>
              <a:buNone/>
              <a:defRPr sz="2833"/>
            </a:lvl5pPr>
            <a:lvl6pPr marL="1889" indent="0">
              <a:buFontTx/>
              <a:buNone/>
              <a:defRPr sz="2833"/>
            </a:lvl6pPr>
            <a:lvl7pPr marL="1889" indent="0">
              <a:buFontTx/>
              <a:buNone/>
              <a:defRPr sz="2833"/>
            </a:lvl7pPr>
            <a:lvl8pPr marL="1889" indent="0">
              <a:buFontTx/>
              <a:buNone/>
              <a:defRPr sz="2833"/>
            </a:lvl8pPr>
            <a:lvl9pPr marL="1889" indent="0">
              <a:buFontTx/>
              <a:buNone/>
              <a:defRPr sz="2833"/>
            </a:lvl9pPr>
          </a:lstStyle>
          <a:p>
            <a:pPr lvl="0"/>
            <a:r>
              <a:rPr dirty="0"/>
              <a:t>Click to add subtitle</a:t>
            </a:r>
          </a:p>
        </p:txBody>
      </p:sp>
      <p:sp>
        <p:nvSpPr>
          <p:cNvPr id="13" name="Slide Number Placeholder 5"/>
          <p:cNvSpPr>
            <a:spLocks noGrp="1"/>
          </p:cNvSpPr>
          <p:nvPr>
            <p:ph type="sldNum" sz="quarter" idx="4"/>
          </p:nvPr>
        </p:nvSpPr>
        <p:spPr>
          <a:xfrm>
            <a:off x="11490509" y="6540500"/>
            <a:ext cx="381662" cy="127000"/>
          </a:xfrm>
          <a:prstGeom prst="rect">
            <a:avLst/>
          </a:prstGeom>
        </p:spPr>
        <p:txBody>
          <a:bodyPr vert="horz" wrap="none" lIns="0" tIns="0" rIns="0" bIns="0" rtlCol="0" anchor="ctr"/>
          <a:lstStyle>
            <a:lvl1pPr algn="r">
              <a:defRPr sz="875">
                <a:solidFill>
                  <a:schemeClr val="tx1">
                    <a:lumMod val="60000"/>
                    <a:lumOff val="40000"/>
                  </a:schemeClr>
                </a:solidFill>
              </a:defRPr>
            </a:lvl1pPr>
          </a:lstStyle>
          <a:p>
            <a:fld id="{C51EAA63-D034-42AE-91FA-B13B9518C7BE}" type="slidenum">
              <a:rPr lang="en-US" smtClean="0">
                <a:solidFill>
                  <a:srgbClr val="5F5F5F">
                    <a:lumMod val="60000"/>
                    <a:lumOff val="40000"/>
                  </a:srgbClr>
                </a:solidFill>
              </a:rPr>
              <a:pPr/>
              <a:t>‹#›</a:t>
            </a:fld>
            <a:endParaRPr lang="en-US" dirty="0">
              <a:solidFill>
                <a:srgbClr val="5F5F5F">
                  <a:lumMod val="60000"/>
                  <a:lumOff val="40000"/>
                </a:srgbClr>
              </a:solidFill>
            </a:endParaRPr>
          </a:p>
        </p:txBody>
      </p:sp>
      <p:sp>
        <p:nvSpPr>
          <p:cNvPr id="14" name="TextBox 13"/>
          <p:cNvSpPr txBox="1"/>
          <p:nvPr userDrawn="1"/>
        </p:nvSpPr>
        <p:spPr>
          <a:xfrm>
            <a:off x="6792731" y="6540500"/>
            <a:ext cx="4421306" cy="182880"/>
          </a:xfrm>
          <a:prstGeom prst="rect">
            <a:avLst/>
          </a:prstGeom>
          <a:noFill/>
        </p:spPr>
        <p:txBody>
          <a:bodyPr wrap="none" lIns="0" tIns="0" rIns="0" bIns="0" rtlCol="0" anchor="ctr" anchorCtr="0">
            <a:noAutofit/>
          </a:bodyPr>
          <a:lstStyle/>
          <a:p>
            <a:pPr defTabSz="1063695">
              <a:defRPr/>
            </a:pPr>
            <a:r>
              <a:rPr sz="750" dirty="0">
                <a:solidFill>
                  <a:srgbClr val="5F5F5F">
                    <a:lumMod val="60000"/>
                    <a:lumOff val="40000"/>
                  </a:srgbClr>
                </a:solidFill>
              </a:rPr>
              <a:t>Copyright © </a:t>
            </a:r>
            <a:r>
              <a:rPr sz="750" dirty="0" smtClean="0">
                <a:solidFill>
                  <a:srgbClr val="5F5F5F">
                    <a:lumMod val="60000"/>
                    <a:lumOff val="40000"/>
                  </a:srgbClr>
                </a:solidFill>
              </a:rPr>
              <a:t>201</a:t>
            </a:r>
            <a:r>
              <a:rPr lang="en-US" sz="750" dirty="0" smtClean="0">
                <a:solidFill>
                  <a:srgbClr val="5F5F5F">
                    <a:lumMod val="60000"/>
                    <a:lumOff val="40000"/>
                  </a:srgbClr>
                </a:solidFill>
              </a:rPr>
              <a:t>5</a:t>
            </a:r>
            <a:r>
              <a:rPr sz="750" dirty="0" smtClean="0">
                <a:solidFill>
                  <a:srgbClr val="5F5F5F">
                    <a:lumMod val="60000"/>
                    <a:lumOff val="40000"/>
                  </a:srgbClr>
                </a:solidFill>
              </a:rPr>
              <a:t> </a:t>
            </a:r>
            <a:r>
              <a:rPr sz="750" dirty="0">
                <a:solidFill>
                  <a:srgbClr val="5F5F5F">
                    <a:lumMod val="60000"/>
                    <a:lumOff val="40000"/>
                  </a:srgbClr>
                </a:solidFill>
              </a:rPr>
              <a:t>Oracle and/or its affiliates. All rights reserved.  </a:t>
            </a:r>
            <a:r>
              <a:rPr sz="750" dirty="0" smtClean="0">
                <a:solidFill>
                  <a:srgbClr val="5F5F5F">
                    <a:lumMod val="60000"/>
                    <a:lumOff val="40000"/>
                  </a:srgbClr>
                </a:solidFill>
              </a:rPr>
              <a:t>|</a:t>
            </a:r>
            <a:endParaRPr lang="en-US" sz="750" dirty="0" smtClean="0">
              <a:solidFill>
                <a:srgbClr val="5F5F5F">
                  <a:lumMod val="60000"/>
                  <a:lumOff val="40000"/>
                </a:srgbClr>
              </a:solidFill>
            </a:endParaRPr>
          </a:p>
          <a:p>
            <a:pPr defTabSz="1063695"/>
            <a:endParaRPr sz="750" dirty="0">
              <a:solidFill>
                <a:srgbClr val="5F5F5F">
                  <a:lumMod val="60000"/>
                  <a:lumOff val="40000"/>
                </a:srgbClr>
              </a:solidFill>
            </a:endParaRPr>
          </a:p>
        </p:txBody>
      </p:sp>
      <p:sp>
        <p:nvSpPr>
          <p:cNvPr id="8" name="Footer Placeholder 3"/>
          <p:cNvSpPr>
            <a:spLocks noGrp="1"/>
          </p:cNvSpPr>
          <p:nvPr userDrawn="1">
            <p:ph type="ftr" sz="quarter" idx="3"/>
          </p:nvPr>
        </p:nvSpPr>
        <p:spPr>
          <a:xfrm>
            <a:off x="9268590" y="6479540"/>
            <a:ext cx="1895487" cy="314960"/>
          </a:xfrm>
          <a:prstGeom prst="rect">
            <a:avLst/>
          </a:prstGeom>
        </p:spPr>
        <p:txBody>
          <a:bodyPr/>
          <a:lstStyle>
            <a:lvl1pPr>
              <a:defRPr sz="833">
                <a:solidFill>
                  <a:schemeClr val="tx1">
                    <a:lumMod val="60000"/>
                    <a:lumOff val="40000"/>
                  </a:schemeClr>
                </a:solidFill>
              </a:defRPr>
            </a:lvl1pPr>
          </a:lstStyle>
          <a:p>
            <a:pPr defTabSz="1063695"/>
            <a:r>
              <a:rPr lang="en-US" dirty="0" smtClean="0">
                <a:solidFill>
                  <a:srgbClr val="5F5F5F">
                    <a:lumMod val="60000"/>
                    <a:lumOff val="40000"/>
                  </a:srgbClr>
                </a:solidFill>
              </a:rPr>
              <a:t>Oracle – Internal/Highly Restricted</a:t>
            </a:r>
            <a:endParaRPr lang="en-US" dirty="0">
              <a:solidFill>
                <a:srgbClr val="5F5F5F">
                  <a:lumMod val="60000"/>
                  <a:lumOff val="40000"/>
                </a:srgbClr>
              </a:solidFill>
            </a:endParaRPr>
          </a:p>
        </p:txBody>
      </p:sp>
    </p:spTree>
    <p:extLst>
      <p:ext uri="{BB962C8B-B14F-4D97-AF65-F5344CB8AC3E}">
        <p14:creationId xmlns:p14="http://schemas.microsoft.com/office/powerpoint/2010/main" val="41011143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6" name="Slide Number Placeholder 5"/>
          <p:cNvSpPr>
            <a:spLocks noGrp="1"/>
          </p:cNvSpPr>
          <p:nvPr>
            <p:ph type="sldNum" sz="quarter" idx="4"/>
          </p:nvPr>
        </p:nvSpPr>
        <p:spPr>
          <a:xfrm>
            <a:off x="11490509" y="6540500"/>
            <a:ext cx="381662" cy="127000"/>
          </a:xfrm>
          <a:prstGeom prst="rect">
            <a:avLst/>
          </a:prstGeom>
        </p:spPr>
        <p:txBody>
          <a:bodyPr vert="horz" wrap="none" lIns="0" tIns="0" rIns="0" bIns="0" rtlCol="0" anchor="ctr"/>
          <a:lstStyle>
            <a:lvl1pPr algn="r">
              <a:defRPr sz="875">
                <a:solidFill>
                  <a:schemeClr val="tx1">
                    <a:lumMod val="60000"/>
                    <a:lumOff val="40000"/>
                  </a:schemeClr>
                </a:solidFill>
              </a:defRPr>
            </a:lvl1pPr>
          </a:lstStyle>
          <a:p>
            <a:fld id="{C51EAA63-D034-42AE-91FA-B13B9518C7BE}" type="slidenum">
              <a:rPr lang="en-US" smtClean="0">
                <a:solidFill>
                  <a:srgbClr val="5F5F5F">
                    <a:lumMod val="60000"/>
                    <a:lumOff val="40000"/>
                  </a:srgbClr>
                </a:solidFill>
              </a:rPr>
              <a:pPr/>
              <a:t>‹#›</a:t>
            </a:fld>
            <a:endParaRPr lang="en-US" dirty="0">
              <a:solidFill>
                <a:srgbClr val="5F5F5F">
                  <a:lumMod val="60000"/>
                  <a:lumOff val="40000"/>
                </a:srgbClr>
              </a:solidFill>
            </a:endParaRPr>
          </a:p>
        </p:txBody>
      </p:sp>
      <p:sp>
        <p:nvSpPr>
          <p:cNvPr id="5" name="TextBox 4"/>
          <p:cNvSpPr txBox="1"/>
          <p:nvPr userDrawn="1"/>
        </p:nvSpPr>
        <p:spPr>
          <a:xfrm>
            <a:off x="6792731" y="6540500"/>
            <a:ext cx="4421306" cy="182880"/>
          </a:xfrm>
          <a:prstGeom prst="rect">
            <a:avLst/>
          </a:prstGeom>
          <a:noFill/>
        </p:spPr>
        <p:txBody>
          <a:bodyPr wrap="none" lIns="0" tIns="0" rIns="0" bIns="0" rtlCol="0" anchor="ctr" anchorCtr="0">
            <a:noAutofit/>
          </a:bodyPr>
          <a:lstStyle/>
          <a:p>
            <a:pPr defTabSz="1063695">
              <a:defRPr/>
            </a:pPr>
            <a:r>
              <a:rPr sz="750" dirty="0">
                <a:solidFill>
                  <a:srgbClr val="5F5F5F">
                    <a:lumMod val="60000"/>
                    <a:lumOff val="40000"/>
                  </a:srgbClr>
                </a:solidFill>
              </a:rPr>
              <a:t>Copyright © </a:t>
            </a:r>
            <a:r>
              <a:rPr sz="750" dirty="0" smtClean="0">
                <a:solidFill>
                  <a:srgbClr val="5F5F5F">
                    <a:lumMod val="60000"/>
                    <a:lumOff val="40000"/>
                  </a:srgbClr>
                </a:solidFill>
              </a:rPr>
              <a:t>201</a:t>
            </a:r>
            <a:r>
              <a:rPr lang="en-US" sz="750" dirty="0" smtClean="0">
                <a:solidFill>
                  <a:srgbClr val="5F5F5F">
                    <a:lumMod val="60000"/>
                    <a:lumOff val="40000"/>
                  </a:srgbClr>
                </a:solidFill>
              </a:rPr>
              <a:t>5</a:t>
            </a:r>
            <a:r>
              <a:rPr sz="750" dirty="0" smtClean="0">
                <a:solidFill>
                  <a:srgbClr val="5F5F5F">
                    <a:lumMod val="60000"/>
                    <a:lumOff val="40000"/>
                  </a:srgbClr>
                </a:solidFill>
              </a:rPr>
              <a:t> </a:t>
            </a:r>
            <a:r>
              <a:rPr sz="750" dirty="0">
                <a:solidFill>
                  <a:srgbClr val="5F5F5F">
                    <a:lumMod val="60000"/>
                    <a:lumOff val="40000"/>
                  </a:srgbClr>
                </a:solidFill>
              </a:rPr>
              <a:t>Oracle and/or its affiliates. All rights reserved.  </a:t>
            </a:r>
            <a:r>
              <a:rPr sz="750" dirty="0" smtClean="0">
                <a:solidFill>
                  <a:srgbClr val="5F5F5F">
                    <a:lumMod val="60000"/>
                    <a:lumOff val="40000"/>
                  </a:srgbClr>
                </a:solidFill>
              </a:rPr>
              <a:t>|</a:t>
            </a:r>
            <a:endParaRPr lang="en-US" sz="750" dirty="0" smtClean="0">
              <a:solidFill>
                <a:srgbClr val="5F5F5F">
                  <a:lumMod val="60000"/>
                  <a:lumOff val="40000"/>
                </a:srgbClr>
              </a:solidFill>
            </a:endParaRPr>
          </a:p>
          <a:p>
            <a:pPr defTabSz="1063695"/>
            <a:endParaRPr sz="750" dirty="0">
              <a:solidFill>
                <a:srgbClr val="5F5F5F">
                  <a:lumMod val="60000"/>
                  <a:lumOff val="40000"/>
                </a:srgbClr>
              </a:solidFill>
            </a:endParaRPr>
          </a:p>
        </p:txBody>
      </p:sp>
      <p:sp>
        <p:nvSpPr>
          <p:cNvPr id="7" name="Footer Placeholder 3"/>
          <p:cNvSpPr>
            <a:spLocks noGrp="1"/>
          </p:cNvSpPr>
          <p:nvPr userDrawn="1">
            <p:ph type="ftr" sz="quarter" idx="3"/>
          </p:nvPr>
        </p:nvSpPr>
        <p:spPr>
          <a:xfrm>
            <a:off x="9341090" y="6479540"/>
            <a:ext cx="1895487" cy="314960"/>
          </a:xfrm>
          <a:prstGeom prst="rect">
            <a:avLst/>
          </a:prstGeom>
        </p:spPr>
        <p:txBody>
          <a:bodyPr/>
          <a:lstStyle>
            <a:lvl1pPr>
              <a:defRPr sz="833">
                <a:solidFill>
                  <a:schemeClr val="tx1">
                    <a:lumMod val="60000"/>
                    <a:lumOff val="40000"/>
                  </a:schemeClr>
                </a:solidFill>
              </a:defRPr>
            </a:lvl1pPr>
          </a:lstStyle>
          <a:p>
            <a:pPr defTabSz="1063695"/>
            <a:r>
              <a:rPr lang="en-US" dirty="0" smtClean="0">
                <a:solidFill>
                  <a:srgbClr val="5F5F5F">
                    <a:lumMod val="60000"/>
                    <a:lumOff val="40000"/>
                  </a:srgbClr>
                </a:solidFill>
              </a:rPr>
              <a:t>Oracle – Internal/Highly Restricted</a:t>
            </a:r>
            <a:endParaRPr lang="en-US" dirty="0">
              <a:solidFill>
                <a:srgbClr val="5F5F5F">
                  <a:lumMod val="60000"/>
                  <a:lumOff val="40000"/>
                </a:srgbClr>
              </a:solidFill>
            </a:endParaRPr>
          </a:p>
        </p:txBody>
      </p:sp>
    </p:spTree>
    <p:extLst>
      <p:ext uri="{BB962C8B-B14F-4D97-AF65-F5344CB8AC3E}">
        <p14:creationId xmlns:p14="http://schemas.microsoft.com/office/powerpoint/2010/main" val="26073769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Title and Subtitle">
    <p:spTree>
      <p:nvGrpSpPr>
        <p:cNvPr id="1" name=""/>
        <p:cNvGrpSpPr/>
        <p:nvPr/>
      </p:nvGrpSpPr>
      <p:grpSpPr>
        <a:xfrm>
          <a:off x="0" y="0"/>
          <a:ext cx="0" cy="0"/>
          <a:chOff x="0" y="0"/>
          <a:chExt cx="0" cy="0"/>
        </a:xfrm>
      </p:grpSpPr>
      <p:sp>
        <p:nvSpPr>
          <p:cNvPr id="6" name="Text Placeholder 12"/>
          <p:cNvSpPr>
            <a:spLocks noGrp="1"/>
          </p:cNvSpPr>
          <p:nvPr>
            <p:ph type="body" sz="quarter" idx="13" hasCustomPrompt="1"/>
          </p:nvPr>
        </p:nvSpPr>
        <p:spPr>
          <a:xfrm>
            <a:off x="531820" y="1373746"/>
            <a:ext cx="11125199" cy="343298"/>
          </a:xfrm>
        </p:spPr>
        <p:txBody>
          <a:bodyPr>
            <a:noAutofit/>
          </a:bodyPr>
          <a:lstStyle>
            <a:lvl1pPr marL="1889" indent="0">
              <a:spcBef>
                <a:spcPts val="0"/>
              </a:spcBef>
              <a:buFontTx/>
              <a:buNone/>
              <a:defRPr sz="2833" b="1" baseline="0"/>
            </a:lvl1pPr>
            <a:lvl2pPr marL="1889" indent="0">
              <a:buFontTx/>
              <a:buNone/>
              <a:defRPr sz="2833"/>
            </a:lvl2pPr>
            <a:lvl3pPr marL="1889" indent="0">
              <a:buFontTx/>
              <a:buNone/>
              <a:defRPr sz="2833"/>
            </a:lvl3pPr>
            <a:lvl4pPr marL="1889" indent="0">
              <a:buFontTx/>
              <a:buNone/>
              <a:defRPr sz="2833"/>
            </a:lvl4pPr>
            <a:lvl5pPr marL="1889" indent="0">
              <a:buFontTx/>
              <a:buNone/>
              <a:defRPr sz="2833"/>
            </a:lvl5pPr>
            <a:lvl6pPr marL="1889" indent="0">
              <a:buFontTx/>
              <a:buNone/>
              <a:defRPr sz="2833"/>
            </a:lvl6pPr>
            <a:lvl7pPr marL="1889" indent="0">
              <a:buFontTx/>
              <a:buNone/>
              <a:defRPr sz="2833"/>
            </a:lvl7pPr>
            <a:lvl8pPr marL="1889" indent="0">
              <a:buFontTx/>
              <a:buNone/>
              <a:defRPr sz="2833"/>
            </a:lvl8pPr>
            <a:lvl9pPr marL="1889" indent="0">
              <a:buFontTx/>
              <a:buNone/>
              <a:defRPr sz="2833"/>
            </a:lvl9pPr>
          </a:lstStyle>
          <a:p>
            <a:pPr lvl="0"/>
            <a:r>
              <a:rPr dirty="0"/>
              <a:t>Click to add subtitle</a:t>
            </a:r>
          </a:p>
        </p:txBody>
      </p:sp>
      <p:sp>
        <p:nvSpPr>
          <p:cNvPr id="7" name="Title 6"/>
          <p:cNvSpPr>
            <a:spLocks noGrp="1"/>
          </p:cNvSpPr>
          <p:nvPr>
            <p:ph type="title"/>
          </p:nvPr>
        </p:nvSpPr>
        <p:spPr/>
        <p:txBody>
          <a:bodyPr/>
          <a:lstStyle/>
          <a:p>
            <a:r>
              <a:rPr lang="en-GB" smtClean="0"/>
              <a:t>Click to edit Master title style</a:t>
            </a:r>
            <a:endParaRPr dirty="0"/>
          </a:p>
        </p:txBody>
      </p:sp>
      <p:sp>
        <p:nvSpPr>
          <p:cNvPr id="8" name="Slide Number Placeholder 5"/>
          <p:cNvSpPr>
            <a:spLocks noGrp="1"/>
          </p:cNvSpPr>
          <p:nvPr>
            <p:ph type="sldNum" sz="quarter" idx="4"/>
          </p:nvPr>
        </p:nvSpPr>
        <p:spPr>
          <a:xfrm>
            <a:off x="11490509" y="6540500"/>
            <a:ext cx="381662" cy="127000"/>
          </a:xfrm>
          <a:prstGeom prst="rect">
            <a:avLst/>
          </a:prstGeom>
        </p:spPr>
        <p:txBody>
          <a:bodyPr vert="horz" wrap="none" lIns="0" tIns="0" rIns="0" bIns="0" rtlCol="0" anchor="ctr"/>
          <a:lstStyle>
            <a:lvl1pPr algn="r">
              <a:defRPr sz="875">
                <a:solidFill>
                  <a:schemeClr val="tx1">
                    <a:lumMod val="60000"/>
                    <a:lumOff val="40000"/>
                  </a:schemeClr>
                </a:solidFill>
              </a:defRPr>
            </a:lvl1pPr>
          </a:lstStyle>
          <a:p>
            <a:fld id="{C51EAA63-D034-42AE-91FA-B13B9518C7BE}" type="slidenum">
              <a:rPr lang="en-US" smtClean="0">
                <a:solidFill>
                  <a:srgbClr val="5F5F5F">
                    <a:lumMod val="60000"/>
                    <a:lumOff val="40000"/>
                  </a:srgbClr>
                </a:solidFill>
              </a:rPr>
              <a:pPr/>
              <a:t>‹#›</a:t>
            </a:fld>
            <a:endParaRPr lang="en-US" dirty="0">
              <a:solidFill>
                <a:srgbClr val="5F5F5F">
                  <a:lumMod val="60000"/>
                  <a:lumOff val="40000"/>
                </a:srgbClr>
              </a:solidFill>
            </a:endParaRPr>
          </a:p>
        </p:txBody>
      </p:sp>
      <p:sp>
        <p:nvSpPr>
          <p:cNvPr id="10" name="TextBox 9"/>
          <p:cNvSpPr txBox="1"/>
          <p:nvPr userDrawn="1"/>
        </p:nvSpPr>
        <p:spPr>
          <a:xfrm>
            <a:off x="6792731" y="6540500"/>
            <a:ext cx="4421306" cy="182880"/>
          </a:xfrm>
          <a:prstGeom prst="rect">
            <a:avLst/>
          </a:prstGeom>
          <a:noFill/>
        </p:spPr>
        <p:txBody>
          <a:bodyPr wrap="none" lIns="0" tIns="0" rIns="0" bIns="0" rtlCol="0" anchor="ctr" anchorCtr="0">
            <a:noAutofit/>
          </a:bodyPr>
          <a:lstStyle/>
          <a:p>
            <a:pPr defTabSz="1063695">
              <a:defRPr/>
            </a:pPr>
            <a:r>
              <a:rPr sz="750" dirty="0">
                <a:solidFill>
                  <a:srgbClr val="5F5F5F">
                    <a:lumMod val="60000"/>
                    <a:lumOff val="40000"/>
                  </a:srgbClr>
                </a:solidFill>
              </a:rPr>
              <a:t>Copyright © </a:t>
            </a:r>
            <a:r>
              <a:rPr sz="750" dirty="0" smtClean="0">
                <a:solidFill>
                  <a:srgbClr val="5F5F5F">
                    <a:lumMod val="60000"/>
                    <a:lumOff val="40000"/>
                  </a:srgbClr>
                </a:solidFill>
              </a:rPr>
              <a:t>201</a:t>
            </a:r>
            <a:r>
              <a:rPr lang="en-US" sz="750" dirty="0" smtClean="0">
                <a:solidFill>
                  <a:srgbClr val="5F5F5F">
                    <a:lumMod val="60000"/>
                    <a:lumOff val="40000"/>
                  </a:srgbClr>
                </a:solidFill>
              </a:rPr>
              <a:t>5</a:t>
            </a:r>
            <a:r>
              <a:rPr sz="750" dirty="0" smtClean="0">
                <a:solidFill>
                  <a:srgbClr val="5F5F5F">
                    <a:lumMod val="60000"/>
                    <a:lumOff val="40000"/>
                  </a:srgbClr>
                </a:solidFill>
              </a:rPr>
              <a:t> </a:t>
            </a:r>
            <a:r>
              <a:rPr sz="750" dirty="0">
                <a:solidFill>
                  <a:srgbClr val="5F5F5F">
                    <a:lumMod val="60000"/>
                    <a:lumOff val="40000"/>
                  </a:srgbClr>
                </a:solidFill>
              </a:rPr>
              <a:t>Oracle and/or its affiliates. All rights reserved.  </a:t>
            </a:r>
            <a:r>
              <a:rPr sz="750" dirty="0" smtClean="0">
                <a:solidFill>
                  <a:srgbClr val="5F5F5F">
                    <a:lumMod val="60000"/>
                    <a:lumOff val="40000"/>
                  </a:srgbClr>
                </a:solidFill>
              </a:rPr>
              <a:t>|</a:t>
            </a:r>
            <a:endParaRPr lang="en-US" sz="750" dirty="0" smtClean="0">
              <a:solidFill>
                <a:srgbClr val="5F5F5F">
                  <a:lumMod val="60000"/>
                  <a:lumOff val="40000"/>
                </a:srgbClr>
              </a:solidFill>
            </a:endParaRPr>
          </a:p>
          <a:p>
            <a:pPr defTabSz="1063695"/>
            <a:endParaRPr sz="750" dirty="0">
              <a:solidFill>
                <a:srgbClr val="5F5F5F">
                  <a:lumMod val="60000"/>
                  <a:lumOff val="40000"/>
                </a:srgbClr>
              </a:solidFill>
            </a:endParaRPr>
          </a:p>
        </p:txBody>
      </p:sp>
      <p:sp>
        <p:nvSpPr>
          <p:cNvPr id="9" name="Footer Placeholder 3"/>
          <p:cNvSpPr>
            <a:spLocks noGrp="1"/>
          </p:cNvSpPr>
          <p:nvPr userDrawn="1">
            <p:ph type="ftr" sz="quarter" idx="3"/>
          </p:nvPr>
        </p:nvSpPr>
        <p:spPr>
          <a:xfrm>
            <a:off x="9341090" y="6479540"/>
            <a:ext cx="1895487" cy="314960"/>
          </a:xfrm>
          <a:prstGeom prst="rect">
            <a:avLst/>
          </a:prstGeom>
        </p:spPr>
        <p:txBody>
          <a:bodyPr/>
          <a:lstStyle>
            <a:lvl1pPr>
              <a:defRPr sz="833">
                <a:solidFill>
                  <a:schemeClr val="tx1">
                    <a:lumMod val="60000"/>
                    <a:lumOff val="40000"/>
                  </a:schemeClr>
                </a:solidFill>
              </a:defRPr>
            </a:lvl1pPr>
          </a:lstStyle>
          <a:p>
            <a:pPr defTabSz="1063695"/>
            <a:r>
              <a:rPr lang="en-US" dirty="0" smtClean="0">
                <a:solidFill>
                  <a:srgbClr val="5F5F5F">
                    <a:lumMod val="60000"/>
                    <a:lumOff val="40000"/>
                  </a:srgbClr>
                </a:solidFill>
              </a:rPr>
              <a:t>Oracle – Internal/Highly Restricted</a:t>
            </a:r>
            <a:endParaRPr lang="en-US" dirty="0">
              <a:solidFill>
                <a:srgbClr val="5F5F5F">
                  <a:lumMod val="60000"/>
                  <a:lumOff val="40000"/>
                </a:srgbClr>
              </a:solidFill>
            </a:endParaRPr>
          </a:p>
        </p:txBody>
      </p:sp>
    </p:spTree>
    <p:extLst>
      <p:ext uri="{BB962C8B-B14F-4D97-AF65-F5344CB8AC3E}">
        <p14:creationId xmlns:p14="http://schemas.microsoft.com/office/powerpoint/2010/main" val="1822669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type="blank" preserve="1">
  <p:cSld name="Oracle logo">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bwMode="hidden">
          <a:xfrm>
            <a:off x="138230" y="129612"/>
            <a:ext cx="11912780" cy="6547451"/>
          </a:xfrm>
          <a:prstGeom prst="rect">
            <a:avLst/>
          </a:prstGeom>
          <a:noFill/>
          <a:ln>
            <a:noFill/>
          </a:ln>
        </p:spPr>
      </p:pic>
      <p:sp>
        <p:nvSpPr>
          <p:cNvPr id="6" name="Rectangle 5"/>
          <p:cNvSpPr/>
          <p:nvPr/>
        </p:nvSpPr>
        <p:spPr bwMode="gray">
          <a:xfrm>
            <a:off x="-282" y="11"/>
            <a:ext cx="193961" cy="6852145"/>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106355" tIns="53195" rIns="106355" bIns="53195" rtlCol="0" anchor="ctr"/>
          <a:lstStyle/>
          <a:p>
            <a:pPr algn="ctr" defTabSz="1063695"/>
            <a:endParaRPr sz="2166" dirty="0">
              <a:solidFill>
                <a:srgbClr val="FFFFFF"/>
              </a:solidFill>
            </a:endParaRPr>
          </a:p>
        </p:txBody>
      </p:sp>
      <p:sp>
        <p:nvSpPr>
          <p:cNvPr id="7" name="Rectangle 6"/>
          <p:cNvSpPr/>
          <p:nvPr/>
        </p:nvSpPr>
        <p:spPr bwMode="gray">
          <a:xfrm>
            <a:off x="11995159" y="5863"/>
            <a:ext cx="193959" cy="6852145"/>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106355" tIns="53195" rIns="106355" bIns="53195" rtlCol="0" anchor="ctr"/>
          <a:lstStyle/>
          <a:p>
            <a:pPr algn="ctr" defTabSz="1063695"/>
            <a:endParaRPr sz="2166" dirty="0">
              <a:solidFill>
                <a:srgbClr val="FFFFFF"/>
              </a:solidFill>
            </a:endParaRPr>
          </a:p>
        </p:txBody>
      </p:sp>
      <p:sp>
        <p:nvSpPr>
          <p:cNvPr id="8" name="Rectangle 7"/>
          <p:cNvSpPr/>
          <p:nvPr/>
        </p:nvSpPr>
        <p:spPr bwMode="gray">
          <a:xfrm>
            <a:off x="-281" y="6400800"/>
            <a:ext cx="12189395" cy="4572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106355" tIns="53195" rIns="106355" bIns="53195" rtlCol="0" anchor="ctr"/>
          <a:lstStyle/>
          <a:p>
            <a:pPr algn="ctr" defTabSz="1063695"/>
            <a:endParaRPr sz="2166" dirty="0">
              <a:solidFill>
                <a:srgbClr val="FFFFFF"/>
              </a:solidFill>
            </a:endParaRPr>
          </a:p>
        </p:txBody>
      </p:sp>
      <p:sp>
        <p:nvSpPr>
          <p:cNvPr id="9" name="Rectangle 8"/>
          <p:cNvSpPr/>
          <p:nvPr/>
        </p:nvSpPr>
        <p:spPr bwMode="gray">
          <a:xfrm>
            <a:off x="-287" y="8"/>
            <a:ext cx="12189398" cy="192024"/>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106355" tIns="53195" rIns="106355" bIns="53195" rtlCol="0" anchor="ctr"/>
          <a:lstStyle/>
          <a:p>
            <a:pPr algn="ctr" defTabSz="1063695"/>
            <a:endParaRPr sz="2166" dirty="0">
              <a:solidFill>
                <a:srgbClr val="FFFFFF"/>
              </a:solidFill>
            </a:endParaRPr>
          </a:p>
        </p:txBody>
      </p:sp>
      <p:pic>
        <p:nvPicPr>
          <p:cNvPr id="10" name="Picture 9"/>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bwMode="black">
          <a:xfrm>
            <a:off x="3822135" y="2843841"/>
            <a:ext cx="4544567" cy="569547"/>
          </a:xfrm>
          <a:prstGeom prst="rect">
            <a:avLst/>
          </a:prstGeom>
        </p:spPr>
      </p:pic>
      <p:sp>
        <p:nvSpPr>
          <p:cNvPr id="12" name="TextBox 11"/>
          <p:cNvSpPr txBox="1"/>
          <p:nvPr userDrawn="1"/>
        </p:nvSpPr>
        <p:spPr>
          <a:xfrm>
            <a:off x="5986363" y="6559354"/>
            <a:ext cx="4421306" cy="182880"/>
          </a:xfrm>
          <a:prstGeom prst="rect">
            <a:avLst/>
          </a:prstGeom>
          <a:noFill/>
        </p:spPr>
        <p:txBody>
          <a:bodyPr wrap="none" lIns="0" tIns="0" rIns="0" bIns="0" rtlCol="0" anchor="ctr" anchorCtr="0">
            <a:noAutofit/>
          </a:bodyPr>
          <a:lstStyle/>
          <a:p>
            <a:pPr marL="0" algn="l" defTabSz="914257" rtl="0" eaLnBrk="1" fontAlgn="auto" latinLnBrk="0" hangingPunct="1">
              <a:spcBef>
                <a:spcPts val="0"/>
              </a:spcBef>
              <a:spcAft>
                <a:spcPts val="0"/>
              </a:spcAft>
              <a:defRPr/>
            </a:pPr>
            <a:r>
              <a:rPr sz="800" kern="1200" dirty="0">
                <a:solidFill>
                  <a:srgbClr val="5F5F5F">
                    <a:lumMod val="60000"/>
                    <a:lumOff val="40000"/>
                  </a:srgbClr>
                </a:solidFill>
                <a:latin typeface="+mn-lt"/>
                <a:ea typeface="+mn-ea"/>
                <a:cs typeface="+mn-cs"/>
              </a:rPr>
              <a:t>Copyright © </a:t>
            </a:r>
            <a:r>
              <a:rPr sz="800" kern="1200" dirty="0" smtClean="0">
                <a:solidFill>
                  <a:srgbClr val="5F5F5F">
                    <a:lumMod val="60000"/>
                    <a:lumOff val="40000"/>
                  </a:srgbClr>
                </a:solidFill>
                <a:latin typeface="+mn-lt"/>
                <a:ea typeface="+mn-ea"/>
                <a:cs typeface="+mn-cs"/>
              </a:rPr>
              <a:t>201</a:t>
            </a:r>
            <a:r>
              <a:rPr lang="en-US" sz="800" kern="1200" dirty="0" smtClean="0">
                <a:solidFill>
                  <a:srgbClr val="5F5F5F">
                    <a:lumMod val="60000"/>
                    <a:lumOff val="40000"/>
                  </a:srgbClr>
                </a:solidFill>
                <a:latin typeface="+mn-lt"/>
                <a:ea typeface="+mn-ea"/>
                <a:cs typeface="+mn-cs"/>
              </a:rPr>
              <a:t>6</a:t>
            </a:r>
            <a:r>
              <a:rPr sz="800" kern="1200" dirty="0" smtClean="0">
                <a:solidFill>
                  <a:srgbClr val="5F5F5F">
                    <a:lumMod val="60000"/>
                    <a:lumOff val="40000"/>
                  </a:srgbClr>
                </a:solidFill>
                <a:latin typeface="+mn-lt"/>
                <a:ea typeface="+mn-ea"/>
                <a:cs typeface="+mn-cs"/>
              </a:rPr>
              <a:t> </a:t>
            </a:r>
            <a:r>
              <a:rPr sz="800" kern="1200" dirty="0">
                <a:solidFill>
                  <a:srgbClr val="5F5F5F">
                    <a:lumMod val="60000"/>
                    <a:lumOff val="40000"/>
                  </a:srgbClr>
                </a:solidFill>
                <a:latin typeface="+mn-lt"/>
                <a:ea typeface="+mn-ea"/>
                <a:cs typeface="+mn-cs"/>
              </a:rPr>
              <a:t>Oracle and/or its affiliates. All rights reserved.  </a:t>
            </a:r>
            <a:r>
              <a:rPr sz="800" kern="1200" dirty="0" smtClean="0">
                <a:solidFill>
                  <a:srgbClr val="5F5F5F">
                    <a:lumMod val="60000"/>
                    <a:lumOff val="40000"/>
                  </a:srgbClr>
                </a:solidFill>
                <a:latin typeface="+mn-lt"/>
                <a:ea typeface="+mn-ea"/>
                <a:cs typeface="+mn-cs"/>
              </a:rPr>
              <a:t>|</a:t>
            </a:r>
            <a:endParaRPr lang="en-US" sz="800" kern="1200" dirty="0" smtClean="0">
              <a:solidFill>
                <a:srgbClr val="5F5F5F">
                  <a:lumMod val="60000"/>
                  <a:lumOff val="40000"/>
                </a:srgbClr>
              </a:solidFill>
              <a:latin typeface="+mn-lt"/>
              <a:ea typeface="+mn-ea"/>
              <a:cs typeface="+mn-cs"/>
            </a:endParaRPr>
          </a:p>
        </p:txBody>
      </p:sp>
      <p:sp>
        <p:nvSpPr>
          <p:cNvPr id="13" name="Footer Placeholder 3"/>
          <p:cNvSpPr>
            <a:spLocks noGrp="1"/>
          </p:cNvSpPr>
          <p:nvPr>
            <p:ph type="ftr" sz="quarter" idx="3"/>
          </p:nvPr>
        </p:nvSpPr>
        <p:spPr>
          <a:xfrm>
            <a:off x="8681402" y="6497418"/>
            <a:ext cx="1895487" cy="314960"/>
          </a:xfrm>
          <a:prstGeom prst="rect">
            <a:avLst/>
          </a:prstGeom>
        </p:spPr>
        <p:txBody>
          <a:bodyPr anchor="ctr"/>
          <a:lstStyle>
            <a:lvl1pPr marL="0" algn="l" defTabSz="914257" rtl="0" eaLnBrk="1" fontAlgn="auto" latinLnBrk="0" hangingPunct="1">
              <a:spcBef>
                <a:spcPts val="0"/>
              </a:spcBef>
              <a:spcAft>
                <a:spcPts val="0"/>
              </a:spcAft>
              <a:defRPr lang="en-US" sz="800" kern="1200" smtClean="0">
                <a:solidFill>
                  <a:srgbClr val="5F5F5F">
                    <a:lumMod val="60000"/>
                    <a:lumOff val="40000"/>
                  </a:srgbClr>
                </a:solidFill>
                <a:latin typeface="+mn-lt"/>
                <a:ea typeface="+mn-ea"/>
                <a:cs typeface="+mn-cs"/>
              </a:defRPr>
            </a:lvl1pPr>
          </a:lstStyle>
          <a:p>
            <a:pPr>
              <a:defRPr/>
            </a:pPr>
            <a:r>
              <a:rPr lang="en-US" dirty="0" smtClean="0"/>
              <a:t>Oracle – Internal/Highly Restricted</a:t>
            </a:r>
            <a:endParaRPr lang="en-US" dirty="0"/>
          </a:p>
        </p:txBody>
      </p:sp>
      <p:sp>
        <p:nvSpPr>
          <p:cNvPr id="14" name="Slide Number Placeholder 5"/>
          <p:cNvSpPr>
            <a:spLocks noGrp="1"/>
          </p:cNvSpPr>
          <p:nvPr>
            <p:ph type="sldNum" sz="quarter" idx="4"/>
          </p:nvPr>
        </p:nvSpPr>
        <p:spPr>
          <a:xfrm>
            <a:off x="11240419" y="6507704"/>
            <a:ext cx="380901" cy="184149"/>
          </a:xfrm>
          <a:prstGeom prst="rect">
            <a:avLst/>
          </a:prstGeom>
        </p:spPr>
        <p:txBody>
          <a:bodyPr vert="horz" wrap="none" lIns="0" tIns="0" rIns="0" bIns="0" numCol="1" anchor="ctr" anchorCtr="0" compatLnSpc="1">
            <a:prstTxWarp prst="textNoShape">
              <a:avLst/>
            </a:prstTxWarp>
          </a:bodyPr>
          <a:lstStyle>
            <a:lvl1pPr algn="r">
              <a:defRPr sz="800" smtClean="0">
                <a:solidFill>
                  <a:srgbClr val="9F9F9F"/>
                </a:solidFill>
                <a:latin typeface="Calibri" charset="0"/>
                <a:cs typeface="Arial" charset="0"/>
              </a:defRPr>
            </a:lvl1pPr>
          </a:lstStyle>
          <a:p>
            <a:pPr defTabSz="1212091" fontAlgn="base">
              <a:spcBef>
                <a:spcPct val="0"/>
              </a:spcBef>
              <a:spcAft>
                <a:spcPct val="0"/>
              </a:spcAft>
              <a:defRPr/>
            </a:pPr>
            <a:fld id="{1D391294-1921-E34A-8D81-568FF3B4B5B3}" type="slidenum">
              <a:rPr lang="en-US" smtClean="0">
                <a:ea typeface="ＭＳ Ｐゴシック" charset="0"/>
              </a:rPr>
              <a:pPr defTabSz="1212091" fontAlgn="base">
                <a:spcBef>
                  <a:spcPct val="0"/>
                </a:spcBef>
                <a:spcAft>
                  <a:spcPct val="0"/>
                </a:spcAft>
                <a:defRPr/>
              </a:pPr>
              <a:t>‹#›</a:t>
            </a:fld>
            <a:endParaRPr lang="en-US" dirty="0">
              <a:ea typeface="ＭＳ Ｐゴシック" charset="0"/>
            </a:endParaRPr>
          </a:p>
        </p:txBody>
      </p:sp>
    </p:spTree>
    <p:extLst>
      <p:ext uri="{BB962C8B-B14F-4D97-AF65-F5344CB8AC3E}">
        <p14:creationId xmlns:p14="http://schemas.microsoft.com/office/powerpoint/2010/main" val="16011891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Program Agenda">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mtClean="0"/>
              <a:t>Click to edit Master title style</a:t>
            </a:r>
            <a:endParaRPr dirty="0"/>
          </a:p>
        </p:txBody>
      </p:sp>
      <p:sp>
        <p:nvSpPr>
          <p:cNvPr id="8" name="Text Placeholder 7"/>
          <p:cNvSpPr>
            <a:spLocks noGrp="1"/>
          </p:cNvSpPr>
          <p:nvPr>
            <p:ph type="body" sz="quarter" idx="13"/>
          </p:nvPr>
        </p:nvSpPr>
        <p:spPr>
          <a:xfrm>
            <a:off x="2795934" y="1981208"/>
            <a:ext cx="8861082" cy="3962401"/>
          </a:xfrm>
        </p:spPr>
        <p:txBody>
          <a:bodyPr>
            <a:noAutofit/>
          </a:bodyPr>
          <a:lstStyle>
            <a:lvl1pPr marL="1588" indent="0">
              <a:spcBef>
                <a:spcPts val="2398"/>
              </a:spcBef>
              <a:buNone/>
              <a:defRPr sz="2800"/>
            </a:lvl1pPr>
            <a:lvl2pPr marL="1588" indent="0">
              <a:spcBef>
                <a:spcPts val="2398"/>
              </a:spcBef>
              <a:buNone/>
              <a:defRPr sz="2800"/>
            </a:lvl2pPr>
            <a:lvl3pPr marL="1588" indent="0">
              <a:spcBef>
                <a:spcPts val="2398"/>
              </a:spcBef>
              <a:buNone/>
              <a:defRPr sz="2800"/>
            </a:lvl3pPr>
            <a:lvl4pPr marL="1588" indent="0">
              <a:spcBef>
                <a:spcPts val="2398"/>
              </a:spcBef>
              <a:buNone/>
              <a:defRPr sz="2800"/>
            </a:lvl4pPr>
            <a:lvl5pPr marL="1588" indent="0">
              <a:spcBef>
                <a:spcPts val="2398"/>
              </a:spcBef>
              <a:buNone/>
              <a:defRPr sz="2800"/>
            </a:lvl5pPr>
            <a:lvl6pPr marL="1588" indent="0">
              <a:spcBef>
                <a:spcPts val="2398"/>
              </a:spcBef>
              <a:buNone/>
              <a:defRPr sz="2800"/>
            </a:lvl6pPr>
            <a:lvl7pPr marL="1588" indent="0">
              <a:spcBef>
                <a:spcPts val="2398"/>
              </a:spcBef>
              <a:buNone/>
              <a:defRPr sz="2800"/>
            </a:lvl7pPr>
            <a:lvl8pPr marL="1588" indent="0">
              <a:spcBef>
                <a:spcPts val="2398"/>
              </a:spcBef>
              <a:buNone/>
              <a:defRPr sz="2800"/>
            </a:lvl8pPr>
            <a:lvl9pPr marL="1588" indent="0">
              <a:spcBef>
                <a:spcPts val="2398"/>
              </a:spcBef>
              <a:buNone/>
              <a:defRPr sz="2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Date Placeholder 3"/>
          <p:cNvSpPr>
            <a:spLocks noGrp="1"/>
          </p:cNvSpPr>
          <p:nvPr>
            <p:ph type="dt" sz="half" idx="14"/>
          </p:nvPr>
        </p:nvSpPr>
        <p:spPr/>
        <p:txBody>
          <a:bodyPr>
            <a:noAutofit/>
          </a:bodyPr>
          <a:lstStyle>
            <a:lvl1pPr>
              <a:defRPr smtClean="0"/>
            </a:lvl1pPr>
          </a:lstStyle>
          <a:p>
            <a:pPr>
              <a:defRPr/>
            </a:pPr>
            <a:endParaRPr lang="en-US" dirty="0"/>
          </a:p>
        </p:txBody>
      </p:sp>
      <p:sp>
        <p:nvSpPr>
          <p:cNvPr id="5" name="Footer Placeholder 4"/>
          <p:cNvSpPr>
            <a:spLocks noGrp="1"/>
          </p:cNvSpPr>
          <p:nvPr>
            <p:ph type="ftr" sz="quarter" idx="15"/>
          </p:nvPr>
        </p:nvSpPr>
        <p:spPr/>
        <p:txBody>
          <a:bodyPr>
            <a:noAutofit/>
          </a:bodyPr>
          <a:lstStyle>
            <a:lvl1pPr>
              <a:defRPr/>
            </a:lvl1pPr>
          </a:lstStyle>
          <a:p>
            <a:pPr>
              <a:defRPr/>
            </a:pPr>
            <a:r>
              <a:rPr lang="en-US" dirty="0" smtClean="0">
                <a:solidFill>
                  <a:srgbClr val="5F5F5F">
                    <a:lumMod val="60000"/>
                    <a:lumOff val="40000"/>
                  </a:srgbClr>
                </a:solidFill>
              </a:rPr>
              <a:t>Oracle – Internal/Highly Restricted</a:t>
            </a:r>
            <a:endParaRPr lang="en-US" dirty="0">
              <a:solidFill>
                <a:srgbClr val="5F5F5F">
                  <a:lumMod val="60000"/>
                  <a:lumOff val="40000"/>
                </a:srgbClr>
              </a:solidFill>
            </a:endParaRPr>
          </a:p>
        </p:txBody>
      </p:sp>
      <p:sp>
        <p:nvSpPr>
          <p:cNvPr id="6" name="Slide Number Placeholder 5"/>
          <p:cNvSpPr>
            <a:spLocks noGrp="1"/>
          </p:cNvSpPr>
          <p:nvPr>
            <p:ph type="sldNum" sz="quarter" idx="16"/>
          </p:nvPr>
        </p:nvSpPr>
        <p:spPr/>
        <p:txBody>
          <a:bodyPr>
            <a:noAutofit/>
          </a:bodyPr>
          <a:lstStyle>
            <a:lvl1pPr>
              <a:defRPr smtClean="0"/>
            </a:lvl1pPr>
          </a:lstStyle>
          <a:p>
            <a:pPr>
              <a:defRPr/>
            </a:pPr>
            <a:fld id="{DDCC6C82-9423-CB49-8052-54497598D776}" type="slidenum">
              <a:rPr lang="en-US"/>
              <a:pPr>
                <a:defRPr/>
              </a:pPr>
              <a:t>‹#›</a:t>
            </a:fld>
            <a:endParaRPr lang="en-US" dirty="0"/>
          </a:p>
        </p:txBody>
      </p:sp>
    </p:spTree>
    <p:extLst>
      <p:ext uri="{BB962C8B-B14F-4D97-AF65-F5344CB8AC3E}">
        <p14:creationId xmlns:p14="http://schemas.microsoft.com/office/powerpoint/2010/main" val="1442253557"/>
      </p:ext>
    </p:extLst>
  </p:cSld>
  <p:clrMapOvr>
    <a:masterClrMapping/>
  </p:clrMapOvr>
  <p:transition spd="med">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Section Header without Picture">
    <p:spTree>
      <p:nvGrpSpPr>
        <p:cNvPr id="1" name=""/>
        <p:cNvGrpSpPr/>
        <p:nvPr/>
      </p:nvGrpSpPr>
      <p:grpSpPr>
        <a:xfrm>
          <a:off x="0" y="0"/>
          <a:ext cx="0" cy="0"/>
          <a:chOff x="0" y="0"/>
          <a:chExt cx="0" cy="0"/>
        </a:xfrm>
      </p:grpSpPr>
      <p:sp>
        <p:nvSpPr>
          <p:cNvPr id="2" name="Title 1"/>
          <p:cNvSpPr>
            <a:spLocks noGrp="1"/>
          </p:cNvSpPr>
          <p:nvPr>
            <p:ph type="title"/>
          </p:nvPr>
        </p:nvSpPr>
        <p:spPr>
          <a:xfrm>
            <a:off x="532006" y="2600324"/>
            <a:ext cx="11125199" cy="1371600"/>
          </a:xfrm>
        </p:spPr>
        <p:txBody>
          <a:bodyPr/>
          <a:lstStyle>
            <a:lvl1pPr algn="l">
              <a:lnSpc>
                <a:spcPct val="80000"/>
              </a:lnSpc>
              <a:defRPr sz="4800" b="0" cap="none" baseline="0"/>
            </a:lvl1pPr>
          </a:lstStyle>
          <a:p>
            <a:r>
              <a:rPr lang="en-US" smtClean="0"/>
              <a:t>Click to edit Master title style</a:t>
            </a:r>
            <a:endParaRPr/>
          </a:p>
        </p:txBody>
      </p:sp>
      <p:sp>
        <p:nvSpPr>
          <p:cNvPr id="3" name="Text Placeholder 2"/>
          <p:cNvSpPr>
            <a:spLocks noGrp="1"/>
          </p:cNvSpPr>
          <p:nvPr>
            <p:ph type="body" idx="1"/>
          </p:nvPr>
        </p:nvSpPr>
        <p:spPr>
          <a:xfrm>
            <a:off x="532006" y="4038599"/>
            <a:ext cx="11125199" cy="914400"/>
          </a:xfrm>
        </p:spPr>
        <p:txBody>
          <a:bodyPr>
            <a:noAutofit/>
          </a:bodyPr>
          <a:lstStyle>
            <a:lvl1pPr marL="0" indent="0">
              <a:spcBef>
                <a:spcPts val="0"/>
              </a:spcBef>
              <a:buNone/>
              <a:defRPr sz="2400" b="1">
                <a:solidFill>
                  <a:schemeClr val="tx1"/>
                </a:solidFill>
              </a:defRPr>
            </a:lvl1pPr>
            <a:lvl2pPr marL="454369" indent="0">
              <a:buNone/>
              <a:defRPr sz="1900">
                <a:solidFill>
                  <a:schemeClr val="tx1">
                    <a:tint val="75000"/>
                  </a:schemeClr>
                </a:solidFill>
              </a:defRPr>
            </a:lvl2pPr>
            <a:lvl3pPr marL="908850" indent="0">
              <a:buNone/>
              <a:defRPr sz="1600">
                <a:solidFill>
                  <a:schemeClr val="tx1">
                    <a:tint val="75000"/>
                  </a:schemeClr>
                </a:solidFill>
              </a:defRPr>
            </a:lvl3pPr>
            <a:lvl4pPr marL="1363298" indent="0">
              <a:buNone/>
              <a:defRPr sz="1500">
                <a:solidFill>
                  <a:schemeClr val="tx1">
                    <a:tint val="75000"/>
                  </a:schemeClr>
                </a:solidFill>
              </a:defRPr>
            </a:lvl4pPr>
            <a:lvl5pPr marL="1817698" indent="0">
              <a:buNone/>
              <a:defRPr sz="1500">
                <a:solidFill>
                  <a:schemeClr val="tx1">
                    <a:tint val="75000"/>
                  </a:schemeClr>
                </a:solidFill>
              </a:defRPr>
            </a:lvl5pPr>
            <a:lvl6pPr marL="2272076" indent="0">
              <a:buNone/>
              <a:defRPr sz="1500">
                <a:solidFill>
                  <a:schemeClr val="tx1">
                    <a:tint val="75000"/>
                  </a:schemeClr>
                </a:solidFill>
              </a:defRPr>
            </a:lvl6pPr>
            <a:lvl7pPr marL="2726546" indent="0">
              <a:buNone/>
              <a:defRPr sz="1500">
                <a:solidFill>
                  <a:schemeClr val="tx1">
                    <a:tint val="75000"/>
                  </a:schemeClr>
                </a:solidFill>
              </a:defRPr>
            </a:lvl7pPr>
            <a:lvl8pPr marL="3180997" indent="0">
              <a:buNone/>
              <a:defRPr sz="1500">
                <a:solidFill>
                  <a:schemeClr val="tx1">
                    <a:tint val="75000"/>
                  </a:schemeClr>
                </a:solidFill>
              </a:defRPr>
            </a:lvl8pPr>
            <a:lvl9pPr marL="3635393" indent="0">
              <a:buNone/>
              <a:defRPr sz="15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pPr>
              <a:defRPr/>
            </a:pPr>
            <a:endParaRPr lang="en-US" dirty="0"/>
          </a:p>
        </p:txBody>
      </p:sp>
      <p:sp>
        <p:nvSpPr>
          <p:cNvPr id="5" name="Footer Placeholder 4"/>
          <p:cNvSpPr>
            <a:spLocks noGrp="1"/>
          </p:cNvSpPr>
          <p:nvPr>
            <p:ph type="ftr" sz="quarter" idx="11"/>
          </p:nvPr>
        </p:nvSpPr>
        <p:spPr/>
        <p:txBody>
          <a:bodyPr/>
          <a:lstStyle>
            <a:lvl1pPr>
              <a:defRPr/>
            </a:lvl1pPr>
          </a:lstStyle>
          <a:p>
            <a:pPr>
              <a:defRPr/>
            </a:pPr>
            <a:r>
              <a:rPr lang="en-US" dirty="0" smtClean="0">
                <a:solidFill>
                  <a:srgbClr val="5F5F5F">
                    <a:lumMod val="60000"/>
                    <a:lumOff val="40000"/>
                  </a:srgbClr>
                </a:solidFill>
              </a:rPr>
              <a:t>Oracle – Internal/Highly Restricted</a:t>
            </a:r>
            <a:endParaRPr lang="en-US" dirty="0">
              <a:solidFill>
                <a:srgbClr val="5F5F5F">
                  <a:lumMod val="60000"/>
                  <a:lumOff val="40000"/>
                </a:srgbClr>
              </a:solidFill>
            </a:endParaRPr>
          </a:p>
        </p:txBody>
      </p:sp>
      <p:sp>
        <p:nvSpPr>
          <p:cNvPr id="6" name="Slide Number Placeholder 5"/>
          <p:cNvSpPr>
            <a:spLocks noGrp="1"/>
          </p:cNvSpPr>
          <p:nvPr>
            <p:ph type="sldNum" sz="quarter" idx="12"/>
          </p:nvPr>
        </p:nvSpPr>
        <p:spPr/>
        <p:txBody>
          <a:bodyPr/>
          <a:lstStyle>
            <a:lvl1pPr>
              <a:defRPr/>
            </a:lvl1pPr>
          </a:lstStyle>
          <a:p>
            <a:pPr>
              <a:defRPr/>
            </a:pPr>
            <a:fld id="{97657A62-A2F1-AF4E-A43C-81E057B9F235}" type="slidenum">
              <a:rPr lang="en-US"/>
              <a:pPr>
                <a:defRPr/>
              </a:pPr>
              <a:t>‹#›</a:t>
            </a:fld>
            <a:endParaRPr lang="en-US" dirty="0"/>
          </a:p>
        </p:txBody>
      </p:sp>
    </p:spTree>
    <p:extLst>
      <p:ext uri="{BB962C8B-B14F-4D97-AF65-F5344CB8AC3E}">
        <p14:creationId xmlns:p14="http://schemas.microsoft.com/office/powerpoint/2010/main" val="4014777423"/>
      </p:ext>
    </p:extLst>
  </p:cSld>
  <p:clrMapOvr>
    <a:masterClrMapping/>
  </p:clrMapOvr>
  <p:transition spd="med">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54"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61.xml"/><Relationship Id="rId3" Type="http://schemas.openxmlformats.org/officeDocument/2006/relationships/slideLayout" Target="../slideLayouts/slideLayout56.xml"/><Relationship Id="rId7" Type="http://schemas.openxmlformats.org/officeDocument/2006/relationships/slideLayout" Target="../slideLayouts/slideLayout60.xml"/><Relationship Id="rId2" Type="http://schemas.openxmlformats.org/officeDocument/2006/relationships/slideLayout" Target="../slideLayouts/slideLayout55.xml"/><Relationship Id="rId1" Type="http://schemas.openxmlformats.org/officeDocument/2006/relationships/slideLayout" Target="../slideLayouts/slideLayout54.xml"/><Relationship Id="rId6" Type="http://schemas.openxmlformats.org/officeDocument/2006/relationships/slideLayout" Target="../slideLayouts/slideLayout59.xml"/><Relationship Id="rId5" Type="http://schemas.openxmlformats.org/officeDocument/2006/relationships/slideLayout" Target="../slideLayouts/slideLayout58.xml"/><Relationship Id="rId10" Type="http://schemas.openxmlformats.org/officeDocument/2006/relationships/image" Target="../media/image21.png"/><Relationship Id="rId4" Type="http://schemas.openxmlformats.org/officeDocument/2006/relationships/slideLayout" Target="../slideLayouts/slideLayout57.xml"/><Relationship Id="rId9"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9.xml"/><Relationship Id="rId3" Type="http://schemas.openxmlformats.org/officeDocument/2006/relationships/slideLayout" Target="../slideLayouts/slideLayout64.xml"/><Relationship Id="rId7" Type="http://schemas.openxmlformats.org/officeDocument/2006/relationships/slideLayout" Target="../slideLayouts/slideLayout68.xml"/><Relationship Id="rId2" Type="http://schemas.openxmlformats.org/officeDocument/2006/relationships/slideLayout" Target="../slideLayouts/slideLayout63.xml"/><Relationship Id="rId1" Type="http://schemas.openxmlformats.org/officeDocument/2006/relationships/slideLayout" Target="../slideLayouts/slideLayout62.xml"/><Relationship Id="rId6" Type="http://schemas.openxmlformats.org/officeDocument/2006/relationships/slideLayout" Target="../slideLayouts/slideLayout67.xml"/><Relationship Id="rId5" Type="http://schemas.openxmlformats.org/officeDocument/2006/relationships/slideLayout" Target="../slideLayouts/slideLayout66.xml"/><Relationship Id="rId10" Type="http://schemas.openxmlformats.org/officeDocument/2006/relationships/image" Target="../media/image21.png"/><Relationship Id="rId4" Type="http://schemas.openxmlformats.org/officeDocument/2006/relationships/slideLayout" Target="../slideLayouts/slideLayout65.xml"/><Relationship Id="rId9"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theme" Target="../theme/theme4.xml"/><Relationship Id="rId3" Type="http://schemas.openxmlformats.org/officeDocument/2006/relationships/slideLayout" Target="../slideLayouts/slideLayout72.xml"/><Relationship Id="rId7" Type="http://schemas.openxmlformats.org/officeDocument/2006/relationships/slideLayout" Target="../slideLayouts/slideLayout76.xml"/><Relationship Id="rId2" Type="http://schemas.openxmlformats.org/officeDocument/2006/relationships/slideLayout" Target="../slideLayouts/slideLayout71.xml"/><Relationship Id="rId1" Type="http://schemas.openxmlformats.org/officeDocument/2006/relationships/slideLayout" Target="../slideLayouts/slideLayout70.xml"/><Relationship Id="rId6" Type="http://schemas.openxmlformats.org/officeDocument/2006/relationships/slideLayout" Target="../slideLayouts/slideLayout75.xml"/><Relationship Id="rId5" Type="http://schemas.openxmlformats.org/officeDocument/2006/relationships/slideLayout" Target="../slideLayouts/slideLayout74.xml"/><Relationship Id="rId4" Type="http://schemas.openxmlformats.org/officeDocument/2006/relationships/slideLayout" Target="../slideLayouts/slideLayout73.xml"/><Relationship Id="rId9" Type="http://schemas.openxmlformats.org/officeDocument/2006/relationships/image" Target="../media/image2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1026" name="Border"/>
          <p:cNvGrpSpPr>
            <a:grpSpLocks/>
          </p:cNvGrpSpPr>
          <p:nvPr/>
        </p:nvGrpSpPr>
        <p:grpSpPr bwMode="auto">
          <a:xfrm>
            <a:off x="5" y="0"/>
            <a:ext cx="12188825" cy="6858000"/>
            <a:chOff x="-287" y="0"/>
            <a:chExt cx="12189399" cy="6858000"/>
          </a:xfrm>
        </p:grpSpPr>
        <p:sp>
          <p:nvSpPr>
            <p:cNvPr id="8" name="Rectangle 7"/>
            <p:cNvSpPr/>
            <p:nvPr/>
          </p:nvSpPr>
          <p:spPr bwMode="gray">
            <a:xfrm>
              <a:off x="-287" y="0"/>
              <a:ext cx="194692" cy="6851651"/>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908850">
                <a:defRPr/>
              </a:pPr>
              <a:endParaRPr sz="1900" dirty="0">
                <a:solidFill>
                  <a:srgbClr val="FFFFFF"/>
                </a:solidFill>
              </a:endParaRPr>
            </a:p>
          </p:txBody>
        </p:sp>
        <p:sp>
          <p:nvSpPr>
            <p:cNvPr id="9" name="Rectangle 8"/>
            <p:cNvSpPr/>
            <p:nvPr/>
          </p:nvSpPr>
          <p:spPr bwMode="gray">
            <a:xfrm>
              <a:off x="11994420" y="6351"/>
              <a:ext cx="194692" cy="6851649"/>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908850">
                <a:defRPr/>
              </a:pPr>
              <a:endParaRPr sz="1900" dirty="0">
                <a:solidFill>
                  <a:srgbClr val="FFFFFF"/>
                </a:solidFill>
              </a:endParaRPr>
            </a:p>
          </p:txBody>
        </p:sp>
        <p:sp>
          <p:nvSpPr>
            <p:cNvPr id="10" name="Rectangle 9"/>
            <p:cNvSpPr/>
            <p:nvPr/>
          </p:nvSpPr>
          <p:spPr bwMode="gray">
            <a:xfrm>
              <a:off x="-287" y="6400800"/>
              <a:ext cx="12189399" cy="4572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908850">
                <a:defRPr/>
              </a:pPr>
              <a:endParaRPr sz="1900" dirty="0">
                <a:solidFill>
                  <a:srgbClr val="FFFFFF"/>
                </a:solidFill>
              </a:endParaRPr>
            </a:p>
          </p:txBody>
        </p:sp>
        <p:sp>
          <p:nvSpPr>
            <p:cNvPr id="11" name="Rectangle 10"/>
            <p:cNvSpPr/>
            <p:nvPr/>
          </p:nvSpPr>
          <p:spPr bwMode="gray">
            <a:xfrm>
              <a:off x="-287" y="0"/>
              <a:ext cx="12189399" cy="192617"/>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908850">
                <a:defRPr/>
              </a:pPr>
              <a:endParaRPr sz="1900" dirty="0">
                <a:solidFill>
                  <a:srgbClr val="FFFFFF"/>
                </a:solidFill>
              </a:endParaRPr>
            </a:p>
          </p:txBody>
        </p:sp>
      </p:grpSp>
      <p:pic>
        <p:nvPicPr>
          <p:cNvPr id="1027" name="Oracle red badge logo" descr="Oracle logo in white on red staging background"/>
          <p:cNvPicPr>
            <a:picLocks noChangeAspect="1"/>
          </p:cNvPicPr>
          <p:nvPr/>
        </p:nvPicPr>
        <p:blipFill>
          <a:blip r:embed="rId55" cstate="email">
            <a:extLst>
              <a:ext uri="{28A0092B-C50C-407E-A947-70E740481C1C}">
                <a14:useLocalDpi xmlns:a14="http://schemas.microsoft.com/office/drawing/2010/main" val="0"/>
              </a:ext>
            </a:extLst>
          </a:blip>
          <a:srcRect/>
          <a:stretch>
            <a:fillRect/>
          </a:stretch>
        </p:blipFill>
        <p:spPr bwMode="ltGray">
          <a:xfrm>
            <a:off x="531148" y="6263407"/>
            <a:ext cx="1623060" cy="594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8" name="Title Placeholder 1"/>
          <p:cNvSpPr>
            <a:spLocks noGrp="1"/>
          </p:cNvSpPr>
          <p:nvPr>
            <p:ph type="title"/>
          </p:nvPr>
        </p:nvSpPr>
        <p:spPr bwMode="auto">
          <a:xfrm>
            <a:off x="531332" y="406400"/>
            <a:ext cx="11126535" cy="88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b" anchorCtr="0" compatLnSpc="1">
            <a:prstTxWarp prst="textNoShape">
              <a:avLst/>
            </a:prstTxWarp>
          </a:bodyPr>
          <a:lstStyle/>
          <a:p>
            <a:pPr lvl="0"/>
            <a:r>
              <a:rPr lang="en-US"/>
              <a:t>Click to edit Master title style</a:t>
            </a:r>
          </a:p>
        </p:txBody>
      </p:sp>
      <p:sp>
        <p:nvSpPr>
          <p:cNvPr id="1029" name="Text Placeholder 2"/>
          <p:cNvSpPr>
            <a:spLocks noGrp="1"/>
          </p:cNvSpPr>
          <p:nvPr>
            <p:ph type="body" idx="1"/>
          </p:nvPr>
        </p:nvSpPr>
        <p:spPr bwMode="auto">
          <a:xfrm>
            <a:off x="531332" y="1524000"/>
            <a:ext cx="11126535" cy="441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62350" y="6555329"/>
            <a:ext cx="1227347" cy="184149"/>
          </a:xfrm>
          <a:prstGeom prst="rect">
            <a:avLst/>
          </a:prstGeom>
        </p:spPr>
        <p:txBody>
          <a:bodyPr vert="horz" wrap="none" lIns="0" tIns="0" rIns="0" bIns="0" numCol="1" anchor="ctr" anchorCtr="0" compatLnSpc="1">
            <a:prstTxWarp prst="textNoShape">
              <a:avLst/>
            </a:prstTxWarp>
          </a:bodyPr>
          <a:lstStyle>
            <a:lvl1pPr algn="r">
              <a:defRPr sz="800" smtClean="0">
                <a:solidFill>
                  <a:srgbClr val="9F9F9F"/>
                </a:solidFill>
                <a:latin typeface="Calibri" charset="0"/>
                <a:cs typeface="Arial" charset="0"/>
              </a:defRPr>
            </a:lvl1pPr>
          </a:lstStyle>
          <a:p>
            <a:pPr defTabSz="1212091" fontAlgn="base">
              <a:spcBef>
                <a:spcPct val="0"/>
              </a:spcBef>
              <a:spcAft>
                <a:spcPct val="0"/>
              </a:spcAft>
              <a:defRPr/>
            </a:pPr>
            <a:endParaRPr lang="en-US" dirty="0">
              <a:ea typeface="ＭＳ Ｐゴシック" charset="0"/>
            </a:endParaRPr>
          </a:p>
        </p:txBody>
      </p:sp>
      <p:sp>
        <p:nvSpPr>
          <p:cNvPr id="15" name="TextBox 14"/>
          <p:cNvSpPr txBox="1"/>
          <p:nvPr/>
        </p:nvSpPr>
        <p:spPr>
          <a:xfrm>
            <a:off x="5988614" y="6555329"/>
            <a:ext cx="2789040" cy="184149"/>
          </a:xfrm>
          <a:prstGeom prst="rect">
            <a:avLst/>
          </a:prstGeom>
          <a:noFill/>
        </p:spPr>
        <p:txBody>
          <a:bodyPr wrap="none" lIns="0" tIns="0" rIns="0" bIns="0" anchor="ctr"/>
          <a:lstStyle>
            <a:lvl1pPr defTabSz="684213" eaLnBrk="0" hangingPunct="0">
              <a:defRPr>
                <a:solidFill>
                  <a:schemeClr val="tx1"/>
                </a:solidFill>
                <a:latin typeface="Arial" charset="0"/>
                <a:ea typeface="ＭＳ Ｐゴシック" charset="0"/>
                <a:cs typeface="Arial" charset="0"/>
              </a:defRPr>
            </a:lvl1pPr>
            <a:lvl2pPr marL="742950" indent="-285750" defTabSz="684213" eaLnBrk="0" hangingPunct="0">
              <a:defRPr>
                <a:solidFill>
                  <a:schemeClr val="tx1"/>
                </a:solidFill>
                <a:latin typeface="Arial" charset="0"/>
                <a:ea typeface="Arial" charset="0"/>
                <a:cs typeface="Arial" charset="0"/>
              </a:defRPr>
            </a:lvl2pPr>
            <a:lvl3pPr marL="1143000" indent="-228600" defTabSz="684213" eaLnBrk="0" hangingPunct="0">
              <a:defRPr>
                <a:solidFill>
                  <a:schemeClr val="tx1"/>
                </a:solidFill>
                <a:latin typeface="Arial" charset="0"/>
                <a:ea typeface="Arial" charset="0"/>
                <a:cs typeface="Arial" charset="0"/>
              </a:defRPr>
            </a:lvl3pPr>
            <a:lvl4pPr marL="1600200" indent="-228600" defTabSz="684213" eaLnBrk="0" hangingPunct="0">
              <a:defRPr>
                <a:solidFill>
                  <a:schemeClr val="tx1"/>
                </a:solidFill>
                <a:latin typeface="Arial" charset="0"/>
                <a:ea typeface="Arial" charset="0"/>
                <a:cs typeface="Arial" charset="0"/>
              </a:defRPr>
            </a:lvl4pPr>
            <a:lvl5pPr marL="2057400" indent="-228600" defTabSz="684213" eaLnBrk="0" hangingPunct="0">
              <a:defRPr>
                <a:solidFill>
                  <a:schemeClr val="tx1"/>
                </a:solidFill>
                <a:latin typeface="Arial" charset="0"/>
                <a:ea typeface="Arial" charset="0"/>
                <a:cs typeface="Arial" charset="0"/>
              </a:defRPr>
            </a:lvl5pPr>
            <a:lvl6pPr marL="2514600" indent="-228600" defTabSz="684213" eaLnBrk="0" fontAlgn="base" hangingPunct="0">
              <a:spcBef>
                <a:spcPct val="0"/>
              </a:spcBef>
              <a:spcAft>
                <a:spcPct val="0"/>
              </a:spcAft>
              <a:defRPr>
                <a:solidFill>
                  <a:schemeClr val="tx1"/>
                </a:solidFill>
                <a:latin typeface="Arial" charset="0"/>
                <a:ea typeface="Arial" charset="0"/>
                <a:cs typeface="Arial" charset="0"/>
              </a:defRPr>
            </a:lvl6pPr>
            <a:lvl7pPr marL="2971800" indent="-228600" defTabSz="684213" eaLnBrk="0" fontAlgn="base" hangingPunct="0">
              <a:spcBef>
                <a:spcPct val="0"/>
              </a:spcBef>
              <a:spcAft>
                <a:spcPct val="0"/>
              </a:spcAft>
              <a:defRPr>
                <a:solidFill>
                  <a:schemeClr val="tx1"/>
                </a:solidFill>
                <a:latin typeface="Arial" charset="0"/>
                <a:ea typeface="Arial" charset="0"/>
                <a:cs typeface="Arial" charset="0"/>
              </a:defRPr>
            </a:lvl7pPr>
            <a:lvl8pPr marL="3429000" indent="-228600" defTabSz="684213" eaLnBrk="0" fontAlgn="base" hangingPunct="0">
              <a:spcBef>
                <a:spcPct val="0"/>
              </a:spcBef>
              <a:spcAft>
                <a:spcPct val="0"/>
              </a:spcAft>
              <a:defRPr>
                <a:solidFill>
                  <a:schemeClr val="tx1"/>
                </a:solidFill>
                <a:latin typeface="Arial" charset="0"/>
                <a:ea typeface="Arial" charset="0"/>
                <a:cs typeface="Arial" charset="0"/>
              </a:defRPr>
            </a:lvl8pPr>
            <a:lvl9pPr marL="3886200" indent="-228600" defTabSz="684213" eaLnBrk="0" fontAlgn="base" hangingPunct="0">
              <a:spcBef>
                <a:spcPct val="0"/>
              </a:spcBef>
              <a:spcAft>
                <a:spcPct val="0"/>
              </a:spcAft>
              <a:defRPr>
                <a:solidFill>
                  <a:schemeClr val="tx1"/>
                </a:solidFill>
                <a:latin typeface="Arial" charset="0"/>
                <a:ea typeface="Arial" charset="0"/>
                <a:cs typeface="Arial" charset="0"/>
              </a:defRPr>
            </a:lvl9pPr>
          </a:lstStyle>
          <a:p>
            <a:pPr eaLnBrk="1" fontAlgn="base" hangingPunct="1">
              <a:spcBef>
                <a:spcPct val="0"/>
              </a:spcBef>
              <a:spcAft>
                <a:spcPct val="0"/>
              </a:spcAft>
              <a:defRPr/>
            </a:pPr>
            <a:r>
              <a:rPr lang="en-US" sz="800" dirty="0" smtClean="0">
                <a:solidFill>
                  <a:srgbClr val="9F9F9F"/>
                </a:solidFill>
                <a:latin typeface="Calibri" charset="0"/>
              </a:rPr>
              <a:t>Copyright © 2016 Oracle and/or its affiliates. All rights reserved.  |</a:t>
            </a:r>
          </a:p>
        </p:txBody>
      </p:sp>
      <p:sp>
        <p:nvSpPr>
          <p:cNvPr id="5" name="Footer Placeholder 4"/>
          <p:cNvSpPr>
            <a:spLocks noGrp="1"/>
          </p:cNvSpPr>
          <p:nvPr>
            <p:ph type="ftr" sz="quarter" idx="3"/>
          </p:nvPr>
        </p:nvSpPr>
        <p:spPr>
          <a:xfrm>
            <a:off x="8777652" y="6555329"/>
            <a:ext cx="2499133" cy="184149"/>
          </a:xfrm>
          <a:prstGeom prst="rect">
            <a:avLst/>
          </a:prstGeom>
        </p:spPr>
        <p:txBody>
          <a:bodyPr vert="horz" wrap="none" lIns="0" tIns="0" rIns="0" bIns="0" rtlCol="0" anchor="ctr"/>
          <a:lstStyle>
            <a:lvl1pPr algn="l" fontAlgn="auto">
              <a:spcBef>
                <a:spcPts val="0"/>
              </a:spcBef>
              <a:spcAft>
                <a:spcPts val="0"/>
              </a:spcAft>
              <a:defRPr sz="800">
                <a:solidFill>
                  <a:schemeClr val="tx1">
                    <a:lumMod val="60000"/>
                    <a:lumOff val="40000"/>
                  </a:schemeClr>
                </a:solidFill>
                <a:latin typeface="+mn-lt"/>
                <a:ea typeface="+mn-ea"/>
                <a:cs typeface="+mn-cs"/>
              </a:defRPr>
            </a:lvl1pPr>
          </a:lstStyle>
          <a:p>
            <a:pPr defTabSz="1212091">
              <a:defRPr/>
            </a:pPr>
            <a:r>
              <a:rPr lang="en-US" dirty="0" smtClean="0">
                <a:solidFill>
                  <a:srgbClr val="5F5F5F">
                    <a:lumMod val="60000"/>
                    <a:lumOff val="40000"/>
                  </a:srgbClr>
                </a:solidFill>
              </a:rPr>
              <a:t>Oracle – Internal/Highly Restricted</a:t>
            </a:r>
          </a:p>
        </p:txBody>
      </p:sp>
      <p:sp>
        <p:nvSpPr>
          <p:cNvPr id="6" name="Slide Number Placeholder 5"/>
          <p:cNvSpPr>
            <a:spLocks noGrp="1"/>
          </p:cNvSpPr>
          <p:nvPr>
            <p:ph type="sldNum" sz="quarter" idx="4"/>
          </p:nvPr>
        </p:nvSpPr>
        <p:spPr>
          <a:xfrm>
            <a:off x="11276782" y="6555329"/>
            <a:ext cx="380901" cy="184149"/>
          </a:xfrm>
          <a:prstGeom prst="rect">
            <a:avLst/>
          </a:prstGeom>
        </p:spPr>
        <p:txBody>
          <a:bodyPr vert="horz" wrap="none" lIns="0" tIns="0" rIns="0" bIns="0" numCol="1" anchor="ctr" anchorCtr="0" compatLnSpc="1">
            <a:prstTxWarp prst="textNoShape">
              <a:avLst/>
            </a:prstTxWarp>
          </a:bodyPr>
          <a:lstStyle>
            <a:lvl1pPr algn="r">
              <a:defRPr sz="800" smtClean="0">
                <a:solidFill>
                  <a:srgbClr val="9F9F9F"/>
                </a:solidFill>
                <a:latin typeface="Calibri" charset="0"/>
                <a:cs typeface="Arial" charset="0"/>
              </a:defRPr>
            </a:lvl1pPr>
          </a:lstStyle>
          <a:p>
            <a:pPr defTabSz="1212091" fontAlgn="base">
              <a:spcBef>
                <a:spcPct val="0"/>
              </a:spcBef>
              <a:spcAft>
                <a:spcPct val="0"/>
              </a:spcAft>
              <a:defRPr/>
            </a:pPr>
            <a:fld id="{1D391294-1921-E34A-8D81-568FF3B4B5B3}" type="slidenum">
              <a:rPr lang="en-US" smtClean="0">
                <a:ea typeface="ＭＳ Ｐゴシック" charset="0"/>
              </a:rPr>
              <a:pPr defTabSz="1212091" fontAlgn="base">
                <a:spcBef>
                  <a:spcPct val="0"/>
                </a:spcBef>
                <a:spcAft>
                  <a:spcPct val="0"/>
                </a:spcAft>
                <a:defRPr/>
              </a:pPr>
              <a:t>‹#›</a:t>
            </a:fld>
            <a:endParaRPr lang="en-US" dirty="0">
              <a:ea typeface="ＭＳ Ｐゴシック" charset="0"/>
            </a:endParaRPr>
          </a:p>
        </p:txBody>
      </p:sp>
    </p:spTree>
    <p:extLst>
      <p:ext uri="{BB962C8B-B14F-4D97-AF65-F5344CB8AC3E}">
        <p14:creationId xmlns:p14="http://schemas.microsoft.com/office/powerpoint/2010/main" val="2468241975"/>
      </p:ext>
    </p:extLst>
  </p:cSld>
  <p:clrMap bg1="lt1" tx1="dk1" bg2="lt2" tx2="dk2" accent1="accent1" accent2="accent2" accent3="accent3" accent4="accent4" accent5="accent5" accent6="accent6" hlink="hlink" folHlink="folHlink"/>
  <p:sldLayoutIdLst>
    <p:sldLayoutId id="2147483909" r:id="rId1"/>
    <p:sldLayoutId id="2147483910" r:id="rId2"/>
    <p:sldLayoutId id="2147483911" r:id="rId3"/>
    <p:sldLayoutId id="2147483912" r:id="rId4"/>
    <p:sldLayoutId id="2147483913" r:id="rId5"/>
    <p:sldLayoutId id="2147483914" r:id="rId6"/>
    <p:sldLayoutId id="2147483915" r:id="rId7"/>
    <p:sldLayoutId id="2147483916" r:id="rId8"/>
    <p:sldLayoutId id="2147483917" r:id="rId9"/>
    <p:sldLayoutId id="2147483918" r:id="rId10"/>
    <p:sldLayoutId id="2147483919" r:id="rId11"/>
    <p:sldLayoutId id="2147483920" r:id="rId12"/>
    <p:sldLayoutId id="2147483921" r:id="rId13"/>
    <p:sldLayoutId id="2147483922" r:id="rId14"/>
    <p:sldLayoutId id="2147483923" r:id="rId15"/>
    <p:sldLayoutId id="2147483924" r:id="rId16"/>
    <p:sldLayoutId id="2147483925" r:id="rId17"/>
    <p:sldLayoutId id="2147483926" r:id="rId18"/>
    <p:sldLayoutId id="2147483927" r:id="rId19"/>
    <p:sldLayoutId id="2147483928" r:id="rId20"/>
    <p:sldLayoutId id="2147483929" r:id="rId21"/>
    <p:sldLayoutId id="2147483930" r:id="rId22"/>
    <p:sldLayoutId id="2147483931" r:id="rId23"/>
    <p:sldLayoutId id="2147483932" r:id="rId24"/>
    <p:sldLayoutId id="2147483933" r:id="rId25"/>
    <p:sldLayoutId id="2147483934" r:id="rId26"/>
    <p:sldLayoutId id="2147483935" r:id="rId27"/>
    <p:sldLayoutId id="2147483936" r:id="rId28"/>
    <p:sldLayoutId id="2147483937" r:id="rId29"/>
    <p:sldLayoutId id="2147483938" r:id="rId30"/>
    <p:sldLayoutId id="2147483939" r:id="rId31"/>
    <p:sldLayoutId id="2147483940" r:id="rId32"/>
    <p:sldLayoutId id="2147483941" r:id="rId33"/>
    <p:sldLayoutId id="2147483942" r:id="rId34"/>
    <p:sldLayoutId id="2147483943" r:id="rId35"/>
    <p:sldLayoutId id="2147483944" r:id="rId36"/>
    <p:sldLayoutId id="2147483945" r:id="rId37"/>
    <p:sldLayoutId id="2147483946" r:id="rId38"/>
    <p:sldLayoutId id="2147483947" r:id="rId39"/>
    <p:sldLayoutId id="2147483948" r:id="rId40"/>
    <p:sldLayoutId id="2147483949" r:id="rId41"/>
    <p:sldLayoutId id="2147483950" r:id="rId42"/>
    <p:sldLayoutId id="2147483951" r:id="rId43"/>
    <p:sldLayoutId id="2147483952" r:id="rId44"/>
    <p:sldLayoutId id="2147483953" r:id="rId45"/>
    <p:sldLayoutId id="2147483954" r:id="rId46"/>
    <p:sldLayoutId id="2147483955" r:id="rId47"/>
    <p:sldLayoutId id="2147483956" r:id="rId48"/>
    <p:sldLayoutId id="2147484159" r:id="rId49"/>
    <p:sldLayoutId id="2147484200" r:id="rId50"/>
    <p:sldLayoutId id="2147484201" r:id="rId51"/>
    <p:sldLayoutId id="2147484202" r:id="rId52"/>
    <p:sldLayoutId id="2147484203" r:id="rId53"/>
  </p:sldLayoutIdLst>
  <p:transition spd="med">
    <p:fade/>
  </p:transition>
  <p:timing>
    <p:tnLst>
      <p:par>
        <p:cTn id="1" dur="indefinite" restart="never" nodeType="tmRoot"/>
      </p:par>
    </p:tnLst>
  </p:timing>
  <p:hf hdr="0" dt="0"/>
  <p:txStyles>
    <p:titleStyle>
      <a:lvl1pPr algn="l" defTabSz="904697" rtl="0" eaLnBrk="0" fontAlgn="base" hangingPunct="0">
        <a:lnSpc>
          <a:spcPct val="80000"/>
        </a:lnSpc>
        <a:spcBef>
          <a:spcPct val="0"/>
        </a:spcBef>
        <a:spcAft>
          <a:spcPct val="0"/>
        </a:spcAft>
        <a:defRPr sz="3600" kern="1200">
          <a:solidFill>
            <a:schemeClr val="tx1"/>
          </a:solidFill>
          <a:latin typeface="+mj-lt"/>
          <a:ea typeface="ＭＳ Ｐゴシック" charset="0"/>
          <a:cs typeface="ＭＳ Ｐゴシック" charset="0"/>
        </a:defRPr>
      </a:lvl1pPr>
      <a:lvl2pPr algn="l" defTabSz="904697" rtl="0" eaLnBrk="0" fontAlgn="base" hangingPunct="0">
        <a:lnSpc>
          <a:spcPct val="80000"/>
        </a:lnSpc>
        <a:spcBef>
          <a:spcPct val="0"/>
        </a:spcBef>
        <a:spcAft>
          <a:spcPct val="0"/>
        </a:spcAft>
        <a:defRPr sz="3600">
          <a:solidFill>
            <a:schemeClr val="tx1"/>
          </a:solidFill>
          <a:latin typeface="Calibri" pitchFamily="34" charset="0"/>
          <a:ea typeface="ＭＳ Ｐゴシック" charset="0"/>
          <a:cs typeface="ＭＳ Ｐゴシック" charset="0"/>
        </a:defRPr>
      </a:lvl2pPr>
      <a:lvl3pPr algn="l" defTabSz="904697" rtl="0" eaLnBrk="0" fontAlgn="base" hangingPunct="0">
        <a:lnSpc>
          <a:spcPct val="80000"/>
        </a:lnSpc>
        <a:spcBef>
          <a:spcPct val="0"/>
        </a:spcBef>
        <a:spcAft>
          <a:spcPct val="0"/>
        </a:spcAft>
        <a:defRPr sz="3600">
          <a:solidFill>
            <a:schemeClr val="tx1"/>
          </a:solidFill>
          <a:latin typeface="Calibri" pitchFamily="34" charset="0"/>
          <a:ea typeface="ＭＳ Ｐゴシック" charset="0"/>
          <a:cs typeface="ＭＳ Ｐゴシック" charset="0"/>
        </a:defRPr>
      </a:lvl3pPr>
      <a:lvl4pPr algn="l" defTabSz="904697" rtl="0" eaLnBrk="0" fontAlgn="base" hangingPunct="0">
        <a:lnSpc>
          <a:spcPct val="80000"/>
        </a:lnSpc>
        <a:spcBef>
          <a:spcPct val="0"/>
        </a:spcBef>
        <a:spcAft>
          <a:spcPct val="0"/>
        </a:spcAft>
        <a:defRPr sz="3600">
          <a:solidFill>
            <a:schemeClr val="tx1"/>
          </a:solidFill>
          <a:latin typeface="Calibri" pitchFamily="34" charset="0"/>
          <a:ea typeface="ＭＳ Ｐゴシック" charset="0"/>
          <a:cs typeface="ＭＳ Ｐゴシック" charset="0"/>
        </a:defRPr>
      </a:lvl4pPr>
      <a:lvl5pPr algn="l" defTabSz="904697" rtl="0" eaLnBrk="0" fontAlgn="base" hangingPunct="0">
        <a:lnSpc>
          <a:spcPct val="80000"/>
        </a:lnSpc>
        <a:spcBef>
          <a:spcPct val="0"/>
        </a:spcBef>
        <a:spcAft>
          <a:spcPct val="0"/>
        </a:spcAft>
        <a:defRPr sz="3600">
          <a:solidFill>
            <a:schemeClr val="tx1"/>
          </a:solidFill>
          <a:latin typeface="Calibri" pitchFamily="34" charset="0"/>
          <a:ea typeface="ＭＳ Ｐゴシック" charset="0"/>
          <a:cs typeface="ＭＳ Ｐゴシック" charset="0"/>
        </a:defRPr>
      </a:lvl5pPr>
      <a:lvl6pPr marL="605920" algn="l" defTabSz="906766" rtl="0" fontAlgn="base">
        <a:lnSpc>
          <a:spcPct val="80000"/>
        </a:lnSpc>
        <a:spcBef>
          <a:spcPct val="0"/>
        </a:spcBef>
        <a:spcAft>
          <a:spcPct val="0"/>
        </a:spcAft>
        <a:defRPr sz="3600">
          <a:solidFill>
            <a:schemeClr val="tx1"/>
          </a:solidFill>
          <a:latin typeface="Calibri" pitchFamily="34" charset="0"/>
        </a:defRPr>
      </a:lvl6pPr>
      <a:lvl7pPr marL="1211840" algn="l" defTabSz="906766" rtl="0" fontAlgn="base">
        <a:lnSpc>
          <a:spcPct val="80000"/>
        </a:lnSpc>
        <a:spcBef>
          <a:spcPct val="0"/>
        </a:spcBef>
        <a:spcAft>
          <a:spcPct val="0"/>
        </a:spcAft>
        <a:defRPr sz="3600">
          <a:solidFill>
            <a:schemeClr val="tx1"/>
          </a:solidFill>
          <a:latin typeface="Calibri" pitchFamily="34" charset="0"/>
        </a:defRPr>
      </a:lvl7pPr>
      <a:lvl8pPr marL="1817758" algn="l" defTabSz="906766" rtl="0" fontAlgn="base">
        <a:lnSpc>
          <a:spcPct val="80000"/>
        </a:lnSpc>
        <a:spcBef>
          <a:spcPct val="0"/>
        </a:spcBef>
        <a:spcAft>
          <a:spcPct val="0"/>
        </a:spcAft>
        <a:defRPr sz="3600">
          <a:solidFill>
            <a:schemeClr val="tx1"/>
          </a:solidFill>
          <a:latin typeface="Calibri" pitchFamily="34" charset="0"/>
        </a:defRPr>
      </a:lvl8pPr>
      <a:lvl9pPr marL="2423673" algn="l" defTabSz="906766" rtl="0" fontAlgn="base">
        <a:lnSpc>
          <a:spcPct val="80000"/>
        </a:lnSpc>
        <a:spcBef>
          <a:spcPct val="0"/>
        </a:spcBef>
        <a:spcAft>
          <a:spcPct val="0"/>
        </a:spcAft>
        <a:defRPr sz="3600">
          <a:solidFill>
            <a:schemeClr val="tx1"/>
          </a:solidFill>
          <a:latin typeface="Calibri" pitchFamily="34" charset="0"/>
        </a:defRPr>
      </a:lvl9pPr>
    </p:titleStyle>
    <p:bodyStyle>
      <a:lvl1pPr marL="223021" indent="-223021" algn="l" defTabSz="904697" rtl="0" eaLnBrk="0" fontAlgn="base" hangingPunct="0">
        <a:lnSpc>
          <a:spcPct val="90000"/>
        </a:lnSpc>
        <a:spcBef>
          <a:spcPts val="1200"/>
        </a:spcBef>
        <a:spcAft>
          <a:spcPct val="0"/>
        </a:spcAft>
        <a:buClr>
          <a:srgbClr val="9F9F9F"/>
        </a:buClr>
        <a:buFont typeface="Arial" charset="0"/>
        <a:buChar char="•"/>
        <a:defRPr sz="2800" kern="1200">
          <a:solidFill>
            <a:schemeClr val="tx1"/>
          </a:solidFill>
          <a:latin typeface="+mn-lt"/>
          <a:ea typeface="ＭＳ Ｐゴシック" charset="0"/>
          <a:cs typeface="ＭＳ Ｐゴシック" charset="0"/>
        </a:defRPr>
      </a:lvl1pPr>
      <a:lvl2pPr marL="496637" indent="-223021" algn="l" defTabSz="904697" rtl="0" eaLnBrk="0" fontAlgn="base" hangingPunct="0">
        <a:lnSpc>
          <a:spcPct val="90000"/>
        </a:lnSpc>
        <a:spcBef>
          <a:spcPts val="800"/>
        </a:spcBef>
        <a:spcAft>
          <a:spcPct val="0"/>
        </a:spcAft>
        <a:buClr>
          <a:srgbClr val="9F9F9F"/>
        </a:buClr>
        <a:buFont typeface="Arial" charset="0"/>
        <a:buChar char="–"/>
        <a:defRPr kern="1200">
          <a:solidFill>
            <a:schemeClr val="tx1"/>
          </a:solidFill>
          <a:latin typeface="+mn-lt"/>
          <a:ea typeface="ＭＳ Ｐゴシック" charset="0"/>
          <a:cs typeface="+mn-cs"/>
        </a:defRPr>
      </a:lvl2pPr>
      <a:lvl3pPr marL="723770" indent="-178770" algn="l" defTabSz="904697" rtl="0" eaLnBrk="0" fontAlgn="base" hangingPunct="0">
        <a:lnSpc>
          <a:spcPct val="90000"/>
        </a:lnSpc>
        <a:spcBef>
          <a:spcPts val="600"/>
        </a:spcBef>
        <a:spcAft>
          <a:spcPct val="0"/>
        </a:spcAft>
        <a:buClr>
          <a:srgbClr val="9F9F9F"/>
        </a:buClr>
        <a:buFont typeface="Arial" charset="0"/>
        <a:buChar char="•"/>
        <a:defRPr sz="2000" kern="1200">
          <a:solidFill>
            <a:schemeClr val="tx1"/>
          </a:solidFill>
          <a:latin typeface="+mn-lt"/>
          <a:ea typeface="ＭＳ Ｐゴシック" charset="0"/>
          <a:cs typeface="+mn-cs"/>
        </a:defRPr>
      </a:lvl3pPr>
      <a:lvl4pPr marL="950966" indent="-178770" algn="l" defTabSz="904697" rtl="0" eaLnBrk="0" fontAlgn="base" hangingPunct="0">
        <a:lnSpc>
          <a:spcPct val="90000"/>
        </a:lnSpc>
        <a:spcBef>
          <a:spcPts val="600"/>
        </a:spcBef>
        <a:spcAft>
          <a:spcPct val="0"/>
        </a:spcAft>
        <a:buClr>
          <a:srgbClr val="9F9F9F"/>
        </a:buClr>
        <a:buFont typeface="Arial" charset="0"/>
        <a:buChar char="–"/>
        <a:defRPr sz="1900" kern="1200">
          <a:solidFill>
            <a:schemeClr val="tx1"/>
          </a:solidFill>
          <a:latin typeface="+mn-lt"/>
          <a:ea typeface="ＭＳ Ｐゴシック" charset="0"/>
          <a:cs typeface="+mn-cs"/>
        </a:defRPr>
      </a:lvl4pPr>
      <a:lvl5pPr marL="1178217" indent="-178770" algn="l" defTabSz="904697" rtl="0" eaLnBrk="0" fontAlgn="base" hangingPunct="0">
        <a:lnSpc>
          <a:spcPct val="90000"/>
        </a:lnSpc>
        <a:spcBef>
          <a:spcPts val="600"/>
        </a:spcBef>
        <a:spcAft>
          <a:spcPct val="0"/>
        </a:spcAft>
        <a:buClr>
          <a:srgbClr val="9F9F9F"/>
        </a:buClr>
        <a:buFont typeface="Arial" charset="0"/>
        <a:buChar char="•"/>
        <a:defRPr sz="1600" kern="1200">
          <a:solidFill>
            <a:schemeClr val="tx1"/>
          </a:solidFill>
          <a:latin typeface="+mn-lt"/>
          <a:ea typeface="ＭＳ Ｐゴシック" charset="0"/>
          <a:cs typeface="+mn-cs"/>
        </a:defRPr>
      </a:lvl5pPr>
      <a:lvl6pPr marL="1408691" indent="-181713" algn="l" defTabSz="90885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35980" indent="-181713" algn="l" defTabSz="90885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63131" indent="-181713" algn="l" defTabSz="90885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090278" indent="-181713" algn="l" defTabSz="90885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p:bodyStyle>
    <p:otherStyle>
      <a:defPPr>
        <a:defRPr/>
      </a:defPPr>
      <a:lvl1pPr marL="0" algn="l" defTabSz="908850" rtl="0" eaLnBrk="1" latinLnBrk="0" hangingPunct="1">
        <a:defRPr sz="1900" kern="1200">
          <a:solidFill>
            <a:schemeClr val="tx1"/>
          </a:solidFill>
          <a:latin typeface="+mn-lt"/>
          <a:ea typeface="+mn-ea"/>
          <a:cs typeface="+mn-cs"/>
        </a:defRPr>
      </a:lvl1pPr>
      <a:lvl2pPr marL="454369" algn="l" defTabSz="908850" rtl="0" eaLnBrk="1" latinLnBrk="0" hangingPunct="1">
        <a:defRPr sz="1900" kern="1200">
          <a:solidFill>
            <a:schemeClr val="tx1"/>
          </a:solidFill>
          <a:latin typeface="+mn-lt"/>
          <a:ea typeface="+mn-ea"/>
          <a:cs typeface="+mn-cs"/>
        </a:defRPr>
      </a:lvl2pPr>
      <a:lvl3pPr marL="908850" algn="l" defTabSz="908850" rtl="0" eaLnBrk="1" latinLnBrk="0" hangingPunct="1">
        <a:defRPr sz="1900" kern="1200">
          <a:solidFill>
            <a:schemeClr val="tx1"/>
          </a:solidFill>
          <a:latin typeface="+mn-lt"/>
          <a:ea typeface="+mn-ea"/>
          <a:cs typeface="+mn-cs"/>
        </a:defRPr>
      </a:lvl3pPr>
      <a:lvl4pPr marL="1363298" algn="l" defTabSz="908850" rtl="0" eaLnBrk="1" latinLnBrk="0" hangingPunct="1">
        <a:defRPr sz="1900" kern="1200">
          <a:solidFill>
            <a:schemeClr val="tx1"/>
          </a:solidFill>
          <a:latin typeface="+mn-lt"/>
          <a:ea typeface="+mn-ea"/>
          <a:cs typeface="+mn-cs"/>
        </a:defRPr>
      </a:lvl4pPr>
      <a:lvl5pPr marL="1817698" algn="l" defTabSz="908850" rtl="0" eaLnBrk="1" latinLnBrk="0" hangingPunct="1">
        <a:defRPr sz="1900" kern="1200">
          <a:solidFill>
            <a:schemeClr val="tx1"/>
          </a:solidFill>
          <a:latin typeface="+mn-lt"/>
          <a:ea typeface="+mn-ea"/>
          <a:cs typeface="+mn-cs"/>
        </a:defRPr>
      </a:lvl5pPr>
      <a:lvl6pPr marL="2272076" algn="l" defTabSz="908850" rtl="0" eaLnBrk="1" latinLnBrk="0" hangingPunct="1">
        <a:defRPr sz="1900" kern="1200">
          <a:solidFill>
            <a:schemeClr val="tx1"/>
          </a:solidFill>
          <a:latin typeface="+mn-lt"/>
          <a:ea typeface="+mn-ea"/>
          <a:cs typeface="+mn-cs"/>
        </a:defRPr>
      </a:lvl6pPr>
      <a:lvl7pPr marL="2726546" algn="l" defTabSz="908850" rtl="0" eaLnBrk="1" latinLnBrk="0" hangingPunct="1">
        <a:defRPr sz="1900" kern="1200">
          <a:solidFill>
            <a:schemeClr val="tx1"/>
          </a:solidFill>
          <a:latin typeface="+mn-lt"/>
          <a:ea typeface="+mn-ea"/>
          <a:cs typeface="+mn-cs"/>
        </a:defRPr>
      </a:lvl7pPr>
      <a:lvl8pPr marL="3180997" algn="l" defTabSz="908850" rtl="0" eaLnBrk="1" latinLnBrk="0" hangingPunct="1">
        <a:defRPr sz="1900" kern="1200">
          <a:solidFill>
            <a:schemeClr val="tx1"/>
          </a:solidFill>
          <a:latin typeface="+mn-lt"/>
          <a:ea typeface="+mn-ea"/>
          <a:cs typeface="+mn-cs"/>
        </a:defRPr>
      </a:lvl8pPr>
      <a:lvl9pPr marL="3635393" algn="l" defTabSz="908850" rtl="0" eaLnBrk="1" latinLnBrk="0" hangingPunct="1">
        <a:defRPr sz="19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7" name="Group 6"/>
          <p:cNvGrpSpPr/>
          <p:nvPr/>
        </p:nvGrpSpPr>
        <p:grpSpPr>
          <a:xfrm>
            <a:off x="-284" y="0"/>
            <a:ext cx="12189400" cy="6858000"/>
            <a:chOff x="-287" y="0"/>
            <a:chExt cx="12189399" cy="6858000"/>
          </a:xfrm>
        </p:grpSpPr>
        <p:sp>
          <p:nvSpPr>
            <p:cNvPr id="8" name="Rectangle 7"/>
            <p:cNvSpPr/>
            <p:nvPr/>
          </p:nvSpPr>
          <p:spPr bwMode="gray">
            <a:xfrm>
              <a:off x="-287" y="0"/>
              <a:ext cx="193962" cy="68521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063575"/>
              <a:endParaRPr sz="2200" dirty="0">
                <a:solidFill>
                  <a:srgbClr val="FFFFFF"/>
                </a:solidFill>
                <a:latin typeface="Calibri"/>
              </a:endParaRPr>
            </a:p>
          </p:txBody>
        </p:sp>
        <p:sp>
          <p:nvSpPr>
            <p:cNvPr id="9" name="Rectangle 8"/>
            <p:cNvSpPr/>
            <p:nvPr/>
          </p:nvSpPr>
          <p:spPr bwMode="gray">
            <a:xfrm>
              <a:off x="11995151" y="5854"/>
              <a:ext cx="193960" cy="68521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063575"/>
              <a:endParaRPr sz="2200" dirty="0">
                <a:solidFill>
                  <a:srgbClr val="FFFFFF"/>
                </a:solidFill>
                <a:latin typeface="Calibri"/>
              </a:endParaRPr>
            </a:p>
          </p:txBody>
        </p:sp>
        <p:sp>
          <p:nvSpPr>
            <p:cNvPr id="10" name="Rectangle 9"/>
            <p:cNvSpPr/>
            <p:nvPr/>
          </p:nvSpPr>
          <p:spPr bwMode="gray">
            <a:xfrm>
              <a:off x="-286" y="6400800"/>
              <a:ext cx="12189396" cy="4572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063575"/>
              <a:endParaRPr sz="2200" dirty="0">
                <a:solidFill>
                  <a:srgbClr val="FFFFFF"/>
                </a:solidFill>
                <a:latin typeface="Calibri"/>
              </a:endParaRPr>
            </a:p>
          </p:txBody>
        </p:sp>
        <p:sp>
          <p:nvSpPr>
            <p:cNvPr id="11" name="Rectangle 10"/>
            <p:cNvSpPr/>
            <p:nvPr/>
          </p:nvSpPr>
          <p:spPr bwMode="gray">
            <a:xfrm>
              <a:off x="-286" y="0"/>
              <a:ext cx="12189398" cy="192024"/>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063575"/>
              <a:endParaRPr sz="2200" dirty="0">
                <a:solidFill>
                  <a:srgbClr val="FFFFFF"/>
                </a:solidFill>
                <a:latin typeface="Calibri"/>
              </a:endParaRPr>
            </a:p>
          </p:txBody>
        </p:sp>
      </p:grpSp>
      <p:sp>
        <p:nvSpPr>
          <p:cNvPr id="2" name="Title Placeholder 1"/>
          <p:cNvSpPr>
            <a:spLocks noGrp="1"/>
          </p:cNvSpPr>
          <p:nvPr>
            <p:ph type="title"/>
          </p:nvPr>
        </p:nvSpPr>
        <p:spPr>
          <a:xfrm>
            <a:off x="531837" y="406400"/>
            <a:ext cx="11125200" cy="889000"/>
          </a:xfrm>
          <a:prstGeom prst="rect">
            <a:avLst/>
          </a:prstGeom>
        </p:spPr>
        <p:txBody>
          <a:bodyPr vert="horz" lIns="0" tIns="0" rIns="0" bIns="0" rtlCol="0" anchor="b">
            <a:noAutofit/>
          </a:bodyPr>
          <a:lstStyle/>
          <a:p>
            <a:r>
              <a:rPr lang="en-GB" smtClean="0"/>
              <a:t>Click to edit Master title style</a:t>
            </a:r>
            <a:endParaRPr dirty="0"/>
          </a:p>
        </p:txBody>
      </p:sp>
      <p:sp>
        <p:nvSpPr>
          <p:cNvPr id="3" name="Text Placeholder 2"/>
          <p:cNvSpPr>
            <a:spLocks noGrp="1"/>
          </p:cNvSpPr>
          <p:nvPr>
            <p:ph type="body" idx="1"/>
          </p:nvPr>
        </p:nvSpPr>
        <p:spPr>
          <a:xfrm>
            <a:off x="531158" y="1524002"/>
            <a:ext cx="11126523" cy="4419600"/>
          </a:xfrm>
          <a:prstGeom prst="rect">
            <a:avLst/>
          </a:prstGeom>
        </p:spPr>
        <p:txBody>
          <a:bodyPr vert="horz" lIns="0" tIns="0" rIns="0" bIns="0" rtlCol="0">
            <a:normAutofit/>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dirty="0" smtClean="0"/>
          </a:p>
        </p:txBody>
      </p:sp>
      <p:sp>
        <p:nvSpPr>
          <p:cNvPr id="6" name="Slide Number Placeholder 5"/>
          <p:cNvSpPr>
            <a:spLocks noGrp="1"/>
          </p:cNvSpPr>
          <p:nvPr>
            <p:ph type="sldNum" sz="quarter" idx="4"/>
          </p:nvPr>
        </p:nvSpPr>
        <p:spPr>
          <a:xfrm>
            <a:off x="11490509" y="6540500"/>
            <a:ext cx="381662" cy="127000"/>
          </a:xfrm>
          <a:prstGeom prst="rect">
            <a:avLst/>
          </a:prstGeom>
        </p:spPr>
        <p:txBody>
          <a:bodyPr vert="horz" wrap="none" lIns="0" tIns="0" rIns="0" bIns="0" rtlCol="0" anchor="ctr"/>
          <a:lstStyle>
            <a:lvl1pPr algn="r">
              <a:defRPr sz="900">
                <a:solidFill>
                  <a:schemeClr val="tx1">
                    <a:lumMod val="60000"/>
                    <a:lumOff val="40000"/>
                  </a:schemeClr>
                </a:solidFill>
              </a:defRPr>
            </a:lvl1pPr>
          </a:lstStyle>
          <a:p>
            <a:pPr defTabSz="1063575"/>
            <a:fld id="{C51EAA63-D034-42AE-91FA-B13B9518C7BE}" type="slidenum">
              <a:rPr lang="en-US" smtClean="0">
                <a:solidFill>
                  <a:srgbClr val="5F5F5F">
                    <a:lumMod val="60000"/>
                    <a:lumOff val="40000"/>
                  </a:srgbClr>
                </a:solidFill>
                <a:latin typeface="Calibri"/>
              </a:rPr>
              <a:pPr defTabSz="1063575"/>
              <a:t>‹#›</a:t>
            </a:fld>
            <a:endParaRPr lang="en-US" dirty="0">
              <a:solidFill>
                <a:srgbClr val="5F5F5F">
                  <a:lumMod val="60000"/>
                  <a:lumOff val="40000"/>
                </a:srgbClr>
              </a:solidFill>
              <a:latin typeface="Calibri"/>
            </a:endParaRPr>
          </a:p>
        </p:txBody>
      </p:sp>
      <p:pic>
        <p:nvPicPr>
          <p:cNvPr id="19" name="Picture 18" descr="1.5X red tab for PPT.png"/>
          <p:cNvPicPr>
            <a:picLocks noChangeAspect="1"/>
          </p:cNvPicPr>
          <p:nvPr/>
        </p:nvPicPr>
        <p:blipFill>
          <a:blip r:embed="rId10" cstate="email">
            <a:extLst>
              <a:ext uri="{28A0092B-C50C-407E-A947-70E740481C1C}">
                <a14:useLocalDpi xmlns:a14="http://schemas.microsoft.com/office/drawing/2010/main" val="0"/>
              </a:ext>
            </a:extLst>
          </a:blip>
          <a:stretch>
            <a:fillRect/>
          </a:stretch>
        </p:blipFill>
        <p:spPr bwMode="ltGray">
          <a:xfrm>
            <a:off x="531938" y="6268269"/>
            <a:ext cx="1610256" cy="589744"/>
          </a:xfrm>
          <a:prstGeom prst="rect">
            <a:avLst/>
          </a:prstGeom>
        </p:spPr>
      </p:pic>
    </p:spTree>
    <p:extLst>
      <p:ext uri="{BB962C8B-B14F-4D97-AF65-F5344CB8AC3E}">
        <p14:creationId xmlns:p14="http://schemas.microsoft.com/office/powerpoint/2010/main" val="2285443682"/>
      </p:ext>
    </p:extLst>
  </p:cSld>
  <p:clrMap bg1="lt1" tx1="dk1" bg2="lt2" tx2="dk2" accent1="accent1" accent2="accent2" accent3="accent3" accent4="accent4" accent5="accent5" accent6="accent6" hlink="hlink" folHlink="folHlink"/>
  <p:sldLayoutIdLst>
    <p:sldLayoutId id="2147484095" r:id="rId1"/>
    <p:sldLayoutId id="2147484096" r:id="rId2"/>
    <p:sldLayoutId id="2147484097" r:id="rId3"/>
    <p:sldLayoutId id="2147484098" r:id="rId4"/>
    <p:sldLayoutId id="2147484099" r:id="rId5"/>
    <p:sldLayoutId id="2147484100" r:id="rId6"/>
    <p:sldLayoutId id="2147484101" r:id="rId7"/>
    <p:sldLayoutId id="2147484102" r:id="rId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dt="0"/>
  <p:txStyles>
    <p:titleStyle>
      <a:lvl1pPr algn="l" defTabSz="1063575" rtl="0" eaLnBrk="1" latinLnBrk="0" hangingPunct="1">
        <a:lnSpc>
          <a:spcPct val="80000"/>
        </a:lnSpc>
        <a:spcBef>
          <a:spcPct val="0"/>
        </a:spcBef>
        <a:buNone/>
        <a:defRPr sz="4200" kern="1200">
          <a:solidFill>
            <a:schemeClr val="tx1"/>
          </a:solidFill>
          <a:latin typeface="+mj-lt"/>
          <a:ea typeface="+mj-ea"/>
          <a:cs typeface="+mj-cs"/>
        </a:defRPr>
      </a:lvl1pPr>
    </p:titleStyle>
    <p:bodyStyle>
      <a:lvl1pPr marL="265977" indent="-265977" algn="l" defTabSz="1063575" rtl="0" eaLnBrk="1" latinLnBrk="0" hangingPunct="1">
        <a:lnSpc>
          <a:spcPct val="90000"/>
        </a:lnSpc>
        <a:spcBef>
          <a:spcPts val="1428"/>
        </a:spcBef>
        <a:buClr>
          <a:schemeClr val="tx1">
            <a:lumMod val="60000"/>
            <a:lumOff val="40000"/>
          </a:schemeClr>
        </a:buClr>
        <a:buFont typeface="Arial" panose="020B0604020202020204" pitchFamily="34" charset="0"/>
        <a:buChar char="•"/>
        <a:defRPr sz="3300" kern="1200">
          <a:solidFill>
            <a:schemeClr val="tx1"/>
          </a:solidFill>
          <a:latin typeface="+mn-lt"/>
          <a:ea typeface="+mn-ea"/>
          <a:cs typeface="+mn-cs"/>
        </a:defRPr>
      </a:lvl1pPr>
      <a:lvl2pPr marL="584969" indent="-265977" algn="l" defTabSz="1063575" rtl="0" eaLnBrk="1" latinLnBrk="0" hangingPunct="1">
        <a:lnSpc>
          <a:spcPct val="90000"/>
        </a:lnSpc>
        <a:spcBef>
          <a:spcPts val="951"/>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2pPr>
      <a:lvl3pPr marL="850852" indent="-212627" algn="l" defTabSz="1063575" rtl="0" eaLnBrk="1" latinLnBrk="0" hangingPunct="1">
        <a:lnSpc>
          <a:spcPct val="90000"/>
        </a:lnSpc>
        <a:spcBef>
          <a:spcPts val="715"/>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3pPr>
      <a:lvl4pPr marL="1116738" indent="-212627" algn="l" defTabSz="1063575" rtl="0" eaLnBrk="1" latinLnBrk="0" hangingPunct="1">
        <a:lnSpc>
          <a:spcPct val="90000"/>
        </a:lnSpc>
        <a:spcBef>
          <a:spcPts val="715"/>
        </a:spcBef>
        <a:buClr>
          <a:schemeClr val="tx1">
            <a:lumMod val="60000"/>
            <a:lumOff val="40000"/>
          </a:schemeClr>
        </a:buClr>
        <a:buFont typeface="Arial" panose="020B0604020202020204" pitchFamily="34" charset="0"/>
        <a:buChar char="–"/>
        <a:defRPr sz="2200" kern="1200">
          <a:solidFill>
            <a:schemeClr val="tx1"/>
          </a:solidFill>
          <a:latin typeface="+mn-lt"/>
          <a:ea typeface="+mn-ea"/>
          <a:cs typeface="+mn-cs"/>
        </a:defRPr>
      </a:lvl4pPr>
      <a:lvl5pPr marL="1382634" indent="-212627" algn="l" defTabSz="1063575" rtl="0" eaLnBrk="1" latinLnBrk="0" hangingPunct="1">
        <a:lnSpc>
          <a:spcPct val="90000"/>
        </a:lnSpc>
        <a:spcBef>
          <a:spcPts val="715"/>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5pPr>
      <a:lvl6pPr marL="1648534" indent="-212627" algn="l" defTabSz="1063575" rtl="0" eaLnBrk="1" latinLnBrk="0" hangingPunct="1">
        <a:lnSpc>
          <a:spcPct val="90000"/>
        </a:lnSpc>
        <a:spcBef>
          <a:spcPts val="715"/>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6pPr>
      <a:lvl7pPr marL="1914428" indent="-212627" algn="l" defTabSz="1063575" rtl="0" eaLnBrk="1" latinLnBrk="0" hangingPunct="1">
        <a:lnSpc>
          <a:spcPct val="90000"/>
        </a:lnSpc>
        <a:spcBef>
          <a:spcPts val="715"/>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7pPr>
      <a:lvl8pPr marL="2180316" indent="-212627" algn="l" defTabSz="1063575" rtl="0" eaLnBrk="1" latinLnBrk="0" hangingPunct="1">
        <a:lnSpc>
          <a:spcPct val="90000"/>
        </a:lnSpc>
        <a:spcBef>
          <a:spcPts val="715"/>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8pPr>
      <a:lvl9pPr marL="2446210" indent="-212627" algn="l" defTabSz="1063575" rtl="0" eaLnBrk="1" latinLnBrk="0" hangingPunct="1">
        <a:lnSpc>
          <a:spcPct val="90000"/>
        </a:lnSpc>
        <a:spcBef>
          <a:spcPts val="715"/>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9pPr>
    </p:bodyStyle>
    <p:otherStyle>
      <a:defPPr>
        <a:defRPr/>
      </a:defPPr>
      <a:lvl1pPr marL="0" algn="l" defTabSz="1063575" rtl="0" eaLnBrk="1" latinLnBrk="0" hangingPunct="1">
        <a:defRPr sz="2200" kern="1200">
          <a:solidFill>
            <a:schemeClr val="tx1"/>
          </a:solidFill>
          <a:latin typeface="+mn-lt"/>
          <a:ea typeface="+mn-ea"/>
          <a:cs typeface="+mn-cs"/>
        </a:defRPr>
      </a:lvl1pPr>
      <a:lvl2pPr marL="531818" algn="l" defTabSz="1063575" rtl="0" eaLnBrk="1" latinLnBrk="0" hangingPunct="1">
        <a:defRPr sz="2200" kern="1200">
          <a:solidFill>
            <a:schemeClr val="tx1"/>
          </a:solidFill>
          <a:latin typeface="+mn-lt"/>
          <a:ea typeface="+mn-ea"/>
          <a:cs typeface="+mn-cs"/>
        </a:defRPr>
      </a:lvl2pPr>
      <a:lvl3pPr marL="1063575" algn="l" defTabSz="1063575" rtl="0" eaLnBrk="1" latinLnBrk="0" hangingPunct="1">
        <a:defRPr sz="2200" kern="1200">
          <a:solidFill>
            <a:schemeClr val="tx1"/>
          </a:solidFill>
          <a:latin typeface="+mn-lt"/>
          <a:ea typeface="+mn-ea"/>
          <a:cs typeface="+mn-cs"/>
        </a:defRPr>
      </a:lvl3pPr>
      <a:lvl4pPr marL="1595352" algn="l" defTabSz="1063575" rtl="0" eaLnBrk="1" latinLnBrk="0" hangingPunct="1">
        <a:defRPr sz="2200" kern="1200">
          <a:solidFill>
            <a:schemeClr val="tx1"/>
          </a:solidFill>
          <a:latin typeface="+mn-lt"/>
          <a:ea typeface="+mn-ea"/>
          <a:cs typeface="+mn-cs"/>
        </a:defRPr>
      </a:lvl4pPr>
      <a:lvl5pPr marL="2127141" algn="l" defTabSz="1063575" rtl="0" eaLnBrk="1" latinLnBrk="0" hangingPunct="1">
        <a:defRPr sz="2200" kern="1200">
          <a:solidFill>
            <a:schemeClr val="tx1"/>
          </a:solidFill>
          <a:latin typeface="+mn-lt"/>
          <a:ea typeface="+mn-ea"/>
          <a:cs typeface="+mn-cs"/>
        </a:defRPr>
      </a:lvl5pPr>
      <a:lvl6pPr marL="2658925" algn="l" defTabSz="1063575" rtl="0" eaLnBrk="1" latinLnBrk="0" hangingPunct="1">
        <a:defRPr sz="2200" kern="1200">
          <a:solidFill>
            <a:schemeClr val="tx1"/>
          </a:solidFill>
          <a:latin typeface="+mn-lt"/>
          <a:ea typeface="+mn-ea"/>
          <a:cs typeface="+mn-cs"/>
        </a:defRPr>
      </a:lvl6pPr>
      <a:lvl7pPr marL="3190713" algn="l" defTabSz="1063575" rtl="0" eaLnBrk="1" latinLnBrk="0" hangingPunct="1">
        <a:defRPr sz="2200" kern="1200">
          <a:solidFill>
            <a:schemeClr val="tx1"/>
          </a:solidFill>
          <a:latin typeface="+mn-lt"/>
          <a:ea typeface="+mn-ea"/>
          <a:cs typeface="+mn-cs"/>
        </a:defRPr>
      </a:lvl7pPr>
      <a:lvl8pPr marL="3722497" algn="l" defTabSz="1063575" rtl="0" eaLnBrk="1" latinLnBrk="0" hangingPunct="1">
        <a:defRPr sz="2200" kern="1200">
          <a:solidFill>
            <a:schemeClr val="tx1"/>
          </a:solidFill>
          <a:latin typeface="+mn-lt"/>
          <a:ea typeface="+mn-ea"/>
          <a:cs typeface="+mn-cs"/>
        </a:defRPr>
      </a:lvl8pPr>
      <a:lvl9pPr marL="4254282" algn="l" defTabSz="1063575" rtl="0" eaLnBrk="1" latinLnBrk="0" hangingPunct="1">
        <a:defRPr sz="22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7" name="Group 6"/>
          <p:cNvGrpSpPr/>
          <p:nvPr/>
        </p:nvGrpSpPr>
        <p:grpSpPr>
          <a:xfrm>
            <a:off x="-284" y="0"/>
            <a:ext cx="12189400" cy="6858000"/>
            <a:chOff x="-287" y="0"/>
            <a:chExt cx="12189399" cy="6858000"/>
          </a:xfrm>
        </p:grpSpPr>
        <p:sp>
          <p:nvSpPr>
            <p:cNvPr id="8" name="Rectangle 7"/>
            <p:cNvSpPr/>
            <p:nvPr/>
          </p:nvSpPr>
          <p:spPr bwMode="gray">
            <a:xfrm>
              <a:off x="-287" y="0"/>
              <a:ext cx="193962" cy="68521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063575"/>
              <a:endParaRPr sz="2200" dirty="0">
                <a:solidFill>
                  <a:srgbClr val="FFFFFF"/>
                </a:solidFill>
              </a:endParaRPr>
            </a:p>
          </p:txBody>
        </p:sp>
        <p:sp>
          <p:nvSpPr>
            <p:cNvPr id="9" name="Rectangle 8"/>
            <p:cNvSpPr/>
            <p:nvPr/>
          </p:nvSpPr>
          <p:spPr bwMode="gray">
            <a:xfrm>
              <a:off x="11995151" y="5854"/>
              <a:ext cx="193960" cy="68521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063575"/>
              <a:endParaRPr sz="2200" dirty="0">
                <a:solidFill>
                  <a:srgbClr val="FFFFFF"/>
                </a:solidFill>
              </a:endParaRPr>
            </a:p>
          </p:txBody>
        </p:sp>
        <p:sp>
          <p:nvSpPr>
            <p:cNvPr id="10" name="Rectangle 9"/>
            <p:cNvSpPr/>
            <p:nvPr/>
          </p:nvSpPr>
          <p:spPr bwMode="gray">
            <a:xfrm>
              <a:off x="-286" y="6400800"/>
              <a:ext cx="12189396" cy="4572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063575"/>
              <a:endParaRPr sz="2200" dirty="0">
                <a:solidFill>
                  <a:srgbClr val="FFFFFF"/>
                </a:solidFill>
              </a:endParaRPr>
            </a:p>
          </p:txBody>
        </p:sp>
        <p:sp>
          <p:nvSpPr>
            <p:cNvPr id="11" name="Rectangle 10"/>
            <p:cNvSpPr/>
            <p:nvPr/>
          </p:nvSpPr>
          <p:spPr bwMode="gray">
            <a:xfrm>
              <a:off x="-286" y="0"/>
              <a:ext cx="12189398" cy="192024"/>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063575"/>
              <a:endParaRPr sz="2200" dirty="0">
                <a:solidFill>
                  <a:srgbClr val="FFFFFF"/>
                </a:solidFill>
              </a:endParaRPr>
            </a:p>
          </p:txBody>
        </p:sp>
      </p:grpSp>
      <p:sp>
        <p:nvSpPr>
          <p:cNvPr id="2" name="Title Placeholder 1"/>
          <p:cNvSpPr>
            <a:spLocks noGrp="1"/>
          </p:cNvSpPr>
          <p:nvPr>
            <p:ph type="title"/>
          </p:nvPr>
        </p:nvSpPr>
        <p:spPr>
          <a:xfrm>
            <a:off x="531837" y="406400"/>
            <a:ext cx="11125200" cy="889000"/>
          </a:xfrm>
          <a:prstGeom prst="rect">
            <a:avLst/>
          </a:prstGeom>
        </p:spPr>
        <p:txBody>
          <a:bodyPr vert="horz" lIns="0" tIns="0" rIns="0" bIns="0" rtlCol="0" anchor="b">
            <a:noAutofit/>
          </a:bodyPr>
          <a:lstStyle/>
          <a:p>
            <a:r>
              <a:rPr lang="en-GB" smtClean="0"/>
              <a:t>Click to edit Master title style</a:t>
            </a:r>
            <a:endParaRPr dirty="0"/>
          </a:p>
        </p:txBody>
      </p:sp>
      <p:sp>
        <p:nvSpPr>
          <p:cNvPr id="3" name="Text Placeholder 2"/>
          <p:cNvSpPr>
            <a:spLocks noGrp="1"/>
          </p:cNvSpPr>
          <p:nvPr>
            <p:ph type="body" idx="1"/>
          </p:nvPr>
        </p:nvSpPr>
        <p:spPr>
          <a:xfrm>
            <a:off x="531158" y="1524002"/>
            <a:ext cx="11126523" cy="4419600"/>
          </a:xfrm>
          <a:prstGeom prst="rect">
            <a:avLst/>
          </a:prstGeom>
        </p:spPr>
        <p:txBody>
          <a:bodyPr vert="horz" lIns="0" tIns="0" rIns="0" bIns="0" rtlCol="0">
            <a:normAutofit/>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dirty="0" smtClean="0"/>
          </a:p>
        </p:txBody>
      </p:sp>
      <p:sp>
        <p:nvSpPr>
          <p:cNvPr id="6" name="Slide Number Placeholder 5"/>
          <p:cNvSpPr>
            <a:spLocks noGrp="1"/>
          </p:cNvSpPr>
          <p:nvPr>
            <p:ph type="sldNum" sz="quarter" idx="4"/>
          </p:nvPr>
        </p:nvSpPr>
        <p:spPr>
          <a:xfrm>
            <a:off x="11490509" y="6540500"/>
            <a:ext cx="381662" cy="127000"/>
          </a:xfrm>
          <a:prstGeom prst="rect">
            <a:avLst/>
          </a:prstGeom>
        </p:spPr>
        <p:txBody>
          <a:bodyPr vert="horz" wrap="none" lIns="0" tIns="0" rIns="0" bIns="0" rtlCol="0" anchor="ctr"/>
          <a:lstStyle>
            <a:lvl1pPr algn="r">
              <a:defRPr sz="900">
                <a:solidFill>
                  <a:schemeClr val="tx1">
                    <a:lumMod val="60000"/>
                    <a:lumOff val="40000"/>
                  </a:schemeClr>
                </a:solidFill>
              </a:defRPr>
            </a:lvl1pPr>
          </a:lstStyle>
          <a:p>
            <a:pPr defTabSz="1063575"/>
            <a:fld id="{C51EAA63-D034-42AE-91FA-B13B9518C7BE}" type="slidenum">
              <a:rPr lang="en-US" smtClean="0">
                <a:solidFill>
                  <a:srgbClr val="5F5F5F">
                    <a:lumMod val="60000"/>
                    <a:lumOff val="40000"/>
                  </a:srgbClr>
                </a:solidFill>
              </a:rPr>
              <a:pPr defTabSz="1063575"/>
              <a:t>‹#›</a:t>
            </a:fld>
            <a:endParaRPr lang="en-US" dirty="0">
              <a:solidFill>
                <a:srgbClr val="5F5F5F">
                  <a:lumMod val="60000"/>
                  <a:lumOff val="40000"/>
                </a:srgbClr>
              </a:solidFill>
            </a:endParaRPr>
          </a:p>
        </p:txBody>
      </p:sp>
      <p:pic>
        <p:nvPicPr>
          <p:cNvPr id="19" name="Picture 18" descr="1.5X red tab for PPT.png"/>
          <p:cNvPicPr>
            <a:picLocks noChangeAspect="1"/>
          </p:cNvPicPr>
          <p:nvPr/>
        </p:nvPicPr>
        <p:blipFill>
          <a:blip r:embed="rId10" cstate="email">
            <a:extLst>
              <a:ext uri="{28A0092B-C50C-407E-A947-70E740481C1C}">
                <a14:useLocalDpi xmlns:a14="http://schemas.microsoft.com/office/drawing/2010/main" val="0"/>
              </a:ext>
            </a:extLst>
          </a:blip>
          <a:stretch>
            <a:fillRect/>
          </a:stretch>
        </p:blipFill>
        <p:spPr bwMode="ltGray">
          <a:xfrm>
            <a:off x="531938" y="6268269"/>
            <a:ext cx="1610256" cy="589744"/>
          </a:xfrm>
          <a:prstGeom prst="rect">
            <a:avLst/>
          </a:prstGeom>
        </p:spPr>
      </p:pic>
    </p:spTree>
    <p:extLst>
      <p:ext uri="{BB962C8B-B14F-4D97-AF65-F5344CB8AC3E}">
        <p14:creationId xmlns:p14="http://schemas.microsoft.com/office/powerpoint/2010/main" val="1897319775"/>
      </p:ext>
    </p:extLst>
  </p:cSld>
  <p:clrMap bg1="lt1" tx1="dk1" bg2="lt2" tx2="dk2" accent1="accent1" accent2="accent2" accent3="accent3" accent4="accent4" accent5="accent5" accent6="accent6" hlink="hlink" folHlink="folHlink"/>
  <p:sldLayoutIdLst>
    <p:sldLayoutId id="2147484143" r:id="rId1"/>
    <p:sldLayoutId id="2147484144" r:id="rId2"/>
    <p:sldLayoutId id="2147484145" r:id="rId3"/>
    <p:sldLayoutId id="2147484146" r:id="rId4"/>
    <p:sldLayoutId id="2147484147" r:id="rId5"/>
    <p:sldLayoutId id="2147484148" r:id="rId6"/>
    <p:sldLayoutId id="2147484149" r:id="rId7"/>
    <p:sldLayoutId id="2147484150" r:id="rId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dt="0"/>
  <p:txStyles>
    <p:titleStyle>
      <a:lvl1pPr algn="l" defTabSz="1063575" rtl="0" eaLnBrk="1" latinLnBrk="0" hangingPunct="1">
        <a:lnSpc>
          <a:spcPct val="80000"/>
        </a:lnSpc>
        <a:spcBef>
          <a:spcPct val="0"/>
        </a:spcBef>
        <a:buNone/>
        <a:defRPr sz="4200" kern="1200">
          <a:solidFill>
            <a:schemeClr val="tx1"/>
          </a:solidFill>
          <a:latin typeface="+mj-lt"/>
          <a:ea typeface="+mj-ea"/>
          <a:cs typeface="+mj-cs"/>
        </a:defRPr>
      </a:lvl1pPr>
    </p:titleStyle>
    <p:bodyStyle>
      <a:lvl1pPr marL="265977" indent="-265977" algn="l" defTabSz="1063575" rtl="0" eaLnBrk="1" latinLnBrk="0" hangingPunct="1">
        <a:lnSpc>
          <a:spcPct val="90000"/>
        </a:lnSpc>
        <a:spcBef>
          <a:spcPts val="1428"/>
        </a:spcBef>
        <a:buClr>
          <a:schemeClr val="tx1">
            <a:lumMod val="60000"/>
            <a:lumOff val="40000"/>
          </a:schemeClr>
        </a:buClr>
        <a:buFont typeface="Arial" panose="020B0604020202020204" pitchFamily="34" charset="0"/>
        <a:buChar char="•"/>
        <a:defRPr sz="3300" kern="1200">
          <a:solidFill>
            <a:schemeClr val="tx1"/>
          </a:solidFill>
          <a:latin typeface="+mn-lt"/>
          <a:ea typeface="+mn-ea"/>
          <a:cs typeface="+mn-cs"/>
        </a:defRPr>
      </a:lvl1pPr>
      <a:lvl2pPr marL="584969" indent="-265977" algn="l" defTabSz="1063575" rtl="0" eaLnBrk="1" latinLnBrk="0" hangingPunct="1">
        <a:lnSpc>
          <a:spcPct val="90000"/>
        </a:lnSpc>
        <a:spcBef>
          <a:spcPts val="951"/>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2pPr>
      <a:lvl3pPr marL="850852" indent="-212627" algn="l" defTabSz="1063575" rtl="0" eaLnBrk="1" latinLnBrk="0" hangingPunct="1">
        <a:lnSpc>
          <a:spcPct val="90000"/>
        </a:lnSpc>
        <a:spcBef>
          <a:spcPts val="715"/>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3pPr>
      <a:lvl4pPr marL="1116738" indent="-212627" algn="l" defTabSz="1063575" rtl="0" eaLnBrk="1" latinLnBrk="0" hangingPunct="1">
        <a:lnSpc>
          <a:spcPct val="90000"/>
        </a:lnSpc>
        <a:spcBef>
          <a:spcPts val="715"/>
        </a:spcBef>
        <a:buClr>
          <a:schemeClr val="tx1">
            <a:lumMod val="60000"/>
            <a:lumOff val="40000"/>
          </a:schemeClr>
        </a:buClr>
        <a:buFont typeface="Arial" panose="020B0604020202020204" pitchFamily="34" charset="0"/>
        <a:buChar char="–"/>
        <a:defRPr sz="2200" kern="1200">
          <a:solidFill>
            <a:schemeClr val="tx1"/>
          </a:solidFill>
          <a:latin typeface="+mn-lt"/>
          <a:ea typeface="+mn-ea"/>
          <a:cs typeface="+mn-cs"/>
        </a:defRPr>
      </a:lvl4pPr>
      <a:lvl5pPr marL="1382634" indent="-212627" algn="l" defTabSz="1063575" rtl="0" eaLnBrk="1" latinLnBrk="0" hangingPunct="1">
        <a:lnSpc>
          <a:spcPct val="90000"/>
        </a:lnSpc>
        <a:spcBef>
          <a:spcPts val="715"/>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5pPr>
      <a:lvl6pPr marL="1648534" indent="-212627" algn="l" defTabSz="1063575" rtl="0" eaLnBrk="1" latinLnBrk="0" hangingPunct="1">
        <a:lnSpc>
          <a:spcPct val="90000"/>
        </a:lnSpc>
        <a:spcBef>
          <a:spcPts val="715"/>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6pPr>
      <a:lvl7pPr marL="1914428" indent="-212627" algn="l" defTabSz="1063575" rtl="0" eaLnBrk="1" latinLnBrk="0" hangingPunct="1">
        <a:lnSpc>
          <a:spcPct val="90000"/>
        </a:lnSpc>
        <a:spcBef>
          <a:spcPts val="715"/>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7pPr>
      <a:lvl8pPr marL="2180316" indent="-212627" algn="l" defTabSz="1063575" rtl="0" eaLnBrk="1" latinLnBrk="0" hangingPunct="1">
        <a:lnSpc>
          <a:spcPct val="90000"/>
        </a:lnSpc>
        <a:spcBef>
          <a:spcPts val="715"/>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8pPr>
      <a:lvl9pPr marL="2446210" indent="-212627" algn="l" defTabSz="1063575" rtl="0" eaLnBrk="1" latinLnBrk="0" hangingPunct="1">
        <a:lnSpc>
          <a:spcPct val="90000"/>
        </a:lnSpc>
        <a:spcBef>
          <a:spcPts val="715"/>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9pPr>
    </p:bodyStyle>
    <p:otherStyle>
      <a:defPPr>
        <a:defRPr/>
      </a:defPPr>
      <a:lvl1pPr marL="0" algn="l" defTabSz="1063575" rtl="0" eaLnBrk="1" latinLnBrk="0" hangingPunct="1">
        <a:defRPr sz="2200" kern="1200">
          <a:solidFill>
            <a:schemeClr val="tx1"/>
          </a:solidFill>
          <a:latin typeface="+mn-lt"/>
          <a:ea typeface="+mn-ea"/>
          <a:cs typeface="+mn-cs"/>
        </a:defRPr>
      </a:lvl1pPr>
      <a:lvl2pPr marL="531818" algn="l" defTabSz="1063575" rtl="0" eaLnBrk="1" latinLnBrk="0" hangingPunct="1">
        <a:defRPr sz="2200" kern="1200">
          <a:solidFill>
            <a:schemeClr val="tx1"/>
          </a:solidFill>
          <a:latin typeface="+mn-lt"/>
          <a:ea typeface="+mn-ea"/>
          <a:cs typeface="+mn-cs"/>
        </a:defRPr>
      </a:lvl2pPr>
      <a:lvl3pPr marL="1063575" algn="l" defTabSz="1063575" rtl="0" eaLnBrk="1" latinLnBrk="0" hangingPunct="1">
        <a:defRPr sz="2200" kern="1200">
          <a:solidFill>
            <a:schemeClr val="tx1"/>
          </a:solidFill>
          <a:latin typeface="+mn-lt"/>
          <a:ea typeface="+mn-ea"/>
          <a:cs typeface="+mn-cs"/>
        </a:defRPr>
      </a:lvl3pPr>
      <a:lvl4pPr marL="1595352" algn="l" defTabSz="1063575" rtl="0" eaLnBrk="1" latinLnBrk="0" hangingPunct="1">
        <a:defRPr sz="2200" kern="1200">
          <a:solidFill>
            <a:schemeClr val="tx1"/>
          </a:solidFill>
          <a:latin typeface="+mn-lt"/>
          <a:ea typeface="+mn-ea"/>
          <a:cs typeface="+mn-cs"/>
        </a:defRPr>
      </a:lvl4pPr>
      <a:lvl5pPr marL="2127141" algn="l" defTabSz="1063575" rtl="0" eaLnBrk="1" latinLnBrk="0" hangingPunct="1">
        <a:defRPr sz="2200" kern="1200">
          <a:solidFill>
            <a:schemeClr val="tx1"/>
          </a:solidFill>
          <a:latin typeface="+mn-lt"/>
          <a:ea typeface="+mn-ea"/>
          <a:cs typeface="+mn-cs"/>
        </a:defRPr>
      </a:lvl5pPr>
      <a:lvl6pPr marL="2658925" algn="l" defTabSz="1063575" rtl="0" eaLnBrk="1" latinLnBrk="0" hangingPunct="1">
        <a:defRPr sz="2200" kern="1200">
          <a:solidFill>
            <a:schemeClr val="tx1"/>
          </a:solidFill>
          <a:latin typeface="+mn-lt"/>
          <a:ea typeface="+mn-ea"/>
          <a:cs typeface="+mn-cs"/>
        </a:defRPr>
      </a:lvl6pPr>
      <a:lvl7pPr marL="3190713" algn="l" defTabSz="1063575" rtl="0" eaLnBrk="1" latinLnBrk="0" hangingPunct="1">
        <a:defRPr sz="2200" kern="1200">
          <a:solidFill>
            <a:schemeClr val="tx1"/>
          </a:solidFill>
          <a:latin typeface="+mn-lt"/>
          <a:ea typeface="+mn-ea"/>
          <a:cs typeface="+mn-cs"/>
        </a:defRPr>
      </a:lvl7pPr>
      <a:lvl8pPr marL="3722497" algn="l" defTabSz="1063575" rtl="0" eaLnBrk="1" latinLnBrk="0" hangingPunct="1">
        <a:defRPr sz="2200" kern="1200">
          <a:solidFill>
            <a:schemeClr val="tx1"/>
          </a:solidFill>
          <a:latin typeface="+mn-lt"/>
          <a:ea typeface="+mn-ea"/>
          <a:cs typeface="+mn-cs"/>
        </a:defRPr>
      </a:lvl8pPr>
      <a:lvl9pPr marL="4254282" algn="l" defTabSz="1063575" rtl="0" eaLnBrk="1" latinLnBrk="0" hangingPunct="1">
        <a:defRPr sz="22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7" name="Group 6"/>
          <p:cNvGrpSpPr/>
          <p:nvPr/>
        </p:nvGrpSpPr>
        <p:grpSpPr>
          <a:xfrm>
            <a:off x="-284" y="0"/>
            <a:ext cx="12189400" cy="6858000"/>
            <a:chOff x="-287" y="0"/>
            <a:chExt cx="12189399" cy="6858000"/>
          </a:xfrm>
        </p:grpSpPr>
        <p:sp>
          <p:nvSpPr>
            <p:cNvPr id="8" name="Rectangle 7"/>
            <p:cNvSpPr/>
            <p:nvPr/>
          </p:nvSpPr>
          <p:spPr bwMode="gray">
            <a:xfrm>
              <a:off x="-287" y="0"/>
              <a:ext cx="193962" cy="68521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063695"/>
              <a:endParaRPr sz="2166" dirty="0">
                <a:solidFill>
                  <a:srgbClr val="FFFFFF"/>
                </a:solidFill>
              </a:endParaRPr>
            </a:p>
          </p:txBody>
        </p:sp>
        <p:sp>
          <p:nvSpPr>
            <p:cNvPr id="9" name="Rectangle 8"/>
            <p:cNvSpPr/>
            <p:nvPr/>
          </p:nvSpPr>
          <p:spPr bwMode="gray">
            <a:xfrm>
              <a:off x="11995151" y="5854"/>
              <a:ext cx="193960" cy="68521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063695"/>
              <a:endParaRPr sz="2166" dirty="0">
                <a:solidFill>
                  <a:srgbClr val="FFFFFF"/>
                </a:solidFill>
              </a:endParaRPr>
            </a:p>
          </p:txBody>
        </p:sp>
        <p:sp>
          <p:nvSpPr>
            <p:cNvPr id="10" name="Rectangle 9"/>
            <p:cNvSpPr/>
            <p:nvPr/>
          </p:nvSpPr>
          <p:spPr bwMode="gray">
            <a:xfrm>
              <a:off x="-286" y="6400800"/>
              <a:ext cx="12189396" cy="4572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063695"/>
              <a:endParaRPr sz="2166" dirty="0">
                <a:solidFill>
                  <a:srgbClr val="FFFFFF"/>
                </a:solidFill>
              </a:endParaRPr>
            </a:p>
          </p:txBody>
        </p:sp>
        <p:sp>
          <p:nvSpPr>
            <p:cNvPr id="11" name="Rectangle 10"/>
            <p:cNvSpPr/>
            <p:nvPr/>
          </p:nvSpPr>
          <p:spPr bwMode="gray">
            <a:xfrm>
              <a:off x="-286" y="0"/>
              <a:ext cx="12189398" cy="192024"/>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063695"/>
              <a:endParaRPr sz="2166" dirty="0">
                <a:solidFill>
                  <a:srgbClr val="FFFFFF"/>
                </a:solidFill>
              </a:endParaRPr>
            </a:p>
          </p:txBody>
        </p:sp>
      </p:grpSp>
      <p:sp>
        <p:nvSpPr>
          <p:cNvPr id="2" name="Title Placeholder 1"/>
          <p:cNvSpPr>
            <a:spLocks noGrp="1"/>
          </p:cNvSpPr>
          <p:nvPr>
            <p:ph type="title"/>
          </p:nvPr>
        </p:nvSpPr>
        <p:spPr>
          <a:xfrm>
            <a:off x="531837" y="406400"/>
            <a:ext cx="11125200" cy="889000"/>
          </a:xfrm>
          <a:prstGeom prst="rect">
            <a:avLst/>
          </a:prstGeom>
        </p:spPr>
        <p:txBody>
          <a:bodyPr vert="horz" lIns="0" tIns="0" rIns="0" bIns="0" rtlCol="0" anchor="b">
            <a:noAutofit/>
          </a:bodyPr>
          <a:lstStyle/>
          <a:p>
            <a:r>
              <a:rPr lang="en-GB" smtClean="0"/>
              <a:t>Click to edit Master title style</a:t>
            </a:r>
            <a:endParaRPr dirty="0"/>
          </a:p>
        </p:txBody>
      </p:sp>
      <p:sp>
        <p:nvSpPr>
          <p:cNvPr id="3" name="Text Placeholder 2"/>
          <p:cNvSpPr>
            <a:spLocks noGrp="1"/>
          </p:cNvSpPr>
          <p:nvPr>
            <p:ph type="body" idx="1"/>
          </p:nvPr>
        </p:nvSpPr>
        <p:spPr>
          <a:xfrm>
            <a:off x="531158" y="1524002"/>
            <a:ext cx="11126523" cy="4419600"/>
          </a:xfrm>
          <a:prstGeom prst="rect">
            <a:avLst/>
          </a:prstGeom>
        </p:spPr>
        <p:txBody>
          <a:bodyPr vert="horz" lIns="0" tIns="0" rIns="0" bIns="0" rtlCol="0">
            <a:normAutofit/>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dirty="0" smtClean="0"/>
          </a:p>
        </p:txBody>
      </p:sp>
      <p:sp>
        <p:nvSpPr>
          <p:cNvPr id="6" name="Slide Number Placeholder 5"/>
          <p:cNvSpPr>
            <a:spLocks noGrp="1"/>
          </p:cNvSpPr>
          <p:nvPr>
            <p:ph type="sldNum" sz="quarter" idx="4"/>
          </p:nvPr>
        </p:nvSpPr>
        <p:spPr>
          <a:xfrm>
            <a:off x="11490509" y="6540500"/>
            <a:ext cx="381662" cy="127000"/>
          </a:xfrm>
          <a:prstGeom prst="rect">
            <a:avLst/>
          </a:prstGeom>
        </p:spPr>
        <p:txBody>
          <a:bodyPr vert="horz" wrap="none" lIns="0" tIns="0" rIns="0" bIns="0" rtlCol="0" anchor="ctr"/>
          <a:lstStyle>
            <a:lvl1pPr algn="r">
              <a:defRPr sz="875">
                <a:solidFill>
                  <a:schemeClr val="tx1">
                    <a:lumMod val="60000"/>
                    <a:lumOff val="40000"/>
                  </a:schemeClr>
                </a:solidFill>
              </a:defRPr>
            </a:lvl1pPr>
          </a:lstStyle>
          <a:p>
            <a:pPr defTabSz="1063695"/>
            <a:fld id="{C51EAA63-D034-42AE-91FA-B13B9518C7BE}" type="slidenum">
              <a:rPr lang="en-US" smtClean="0">
                <a:solidFill>
                  <a:srgbClr val="5F5F5F">
                    <a:lumMod val="60000"/>
                    <a:lumOff val="40000"/>
                  </a:srgbClr>
                </a:solidFill>
              </a:rPr>
              <a:pPr defTabSz="1063695"/>
              <a:t>‹#›</a:t>
            </a:fld>
            <a:endParaRPr lang="en-US" dirty="0">
              <a:solidFill>
                <a:srgbClr val="5F5F5F">
                  <a:lumMod val="60000"/>
                  <a:lumOff val="40000"/>
                </a:srgbClr>
              </a:solidFill>
            </a:endParaRPr>
          </a:p>
        </p:txBody>
      </p:sp>
      <p:pic>
        <p:nvPicPr>
          <p:cNvPr id="19" name="Picture 18" descr="1.5X red tab for PPT.png"/>
          <p:cNvPicPr>
            <a:picLocks noChangeAspect="1"/>
          </p:cNvPicPr>
          <p:nvPr/>
        </p:nvPicPr>
        <p:blipFill>
          <a:blip r:embed="rId9" cstate="email">
            <a:extLst>
              <a:ext uri="{28A0092B-C50C-407E-A947-70E740481C1C}">
                <a14:useLocalDpi xmlns:a14="http://schemas.microsoft.com/office/drawing/2010/main" val="0"/>
              </a:ext>
            </a:extLst>
          </a:blip>
          <a:stretch>
            <a:fillRect/>
          </a:stretch>
        </p:blipFill>
        <p:spPr bwMode="ltGray">
          <a:xfrm>
            <a:off x="531937" y="6268268"/>
            <a:ext cx="1610256" cy="589744"/>
          </a:xfrm>
          <a:prstGeom prst="rect">
            <a:avLst/>
          </a:prstGeom>
        </p:spPr>
      </p:pic>
    </p:spTree>
    <p:extLst>
      <p:ext uri="{BB962C8B-B14F-4D97-AF65-F5344CB8AC3E}">
        <p14:creationId xmlns:p14="http://schemas.microsoft.com/office/powerpoint/2010/main" val="2221846898"/>
      </p:ext>
    </p:extLst>
  </p:cSld>
  <p:clrMap bg1="lt1" tx1="dk1" bg2="lt2" tx2="dk2" accent1="accent1" accent2="accent2" accent3="accent3" accent4="accent4" accent5="accent5" accent6="accent6" hlink="hlink" folHlink="folHlink"/>
  <p:sldLayoutIdLst>
    <p:sldLayoutId id="2147484152" r:id="rId1"/>
    <p:sldLayoutId id="2147484153" r:id="rId2"/>
    <p:sldLayoutId id="2147484154" r:id="rId3"/>
    <p:sldLayoutId id="2147484155" r:id="rId4"/>
    <p:sldLayoutId id="2147484156" r:id="rId5"/>
    <p:sldLayoutId id="2147484157" r:id="rId6"/>
    <p:sldLayoutId id="2147484158" r:id="rId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dt="0"/>
  <p:txStyles>
    <p:titleStyle>
      <a:lvl1pPr algn="l" defTabSz="1063695" rtl="0" eaLnBrk="1" latinLnBrk="0" hangingPunct="1">
        <a:lnSpc>
          <a:spcPct val="80000"/>
        </a:lnSpc>
        <a:spcBef>
          <a:spcPct val="0"/>
        </a:spcBef>
        <a:buNone/>
        <a:defRPr sz="4166" kern="1200">
          <a:solidFill>
            <a:schemeClr val="tx1"/>
          </a:solidFill>
          <a:latin typeface="+mj-lt"/>
          <a:ea typeface="+mj-ea"/>
          <a:cs typeface="+mj-cs"/>
        </a:defRPr>
      </a:lvl1pPr>
    </p:titleStyle>
    <p:bodyStyle>
      <a:lvl1pPr marL="266007" indent="-266007" algn="l" defTabSz="1063695" rtl="0" eaLnBrk="1" latinLnBrk="0" hangingPunct="1">
        <a:lnSpc>
          <a:spcPct val="90000"/>
        </a:lnSpc>
        <a:spcBef>
          <a:spcPts val="1428"/>
        </a:spcBef>
        <a:buClr>
          <a:schemeClr val="tx1">
            <a:lumMod val="60000"/>
            <a:lumOff val="40000"/>
          </a:schemeClr>
        </a:buClr>
        <a:buFont typeface="Arial" panose="020B0604020202020204" pitchFamily="34" charset="0"/>
        <a:buChar char="•"/>
        <a:defRPr sz="3332" kern="1200">
          <a:solidFill>
            <a:schemeClr val="tx1"/>
          </a:solidFill>
          <a:latin typeface="+mn-lt"/>
          <a:ea typeface="+mn-ea"/>
          <a:cs typeface="+mn-cs"/>
        </a:defRPr>
      </a:lvl1pPr>
      <a:lvl2pPr marL="585035" indent="-266007" algn="l" defTabSz="1063695" rtl="0" eaLnBrk="1" latinLnBrk="0" hangingPunct="1">
        <a:lnSpc>
          <a:spcPct val="90000"/>
        </a:lnSpc>
        <a:spcBef>
          <a:spcPts val="951"/>
        </a:spcBef>
        <a:buClr>
          <a:schemeClr val="tx1">
            <a:lumMod val="60000"/>
            <a:lumOff val="40000"/>
          </a:schemeClr>
        </a:buClr>
        <a:buFont typeface="Arial" panose="020B0604020202020204" pitchFamily="34" charset="0"/>
        <a:buChar char="–"/>
        <a:defRPr sz="2833" kern="1200">
          <a:solidFill>
            <a:schemeClr val="tx1"/>
          </a:solidFill>
          <a:latin typeface="+mn-lt"/>
          <a:ea typeface="+mn-ea"/>
          <a:cs typeface="+mn-cs"/>
        </a:defRPr>
      </a:lvl2pPr>
      <a:lvl3pPr marL="850948" indent="-212651" algn="l" defTabSz="1063695" rtl="0" eaLnBrk="1" latinLnBrk="0" hangingPunct="1">
        <a:lnSpc>
          <a:spcPct val="90000"/>
        </a:lnSpc>
        <a:spcBef>
          <a:spcPts val="715"/>
        </a:spcBef>
        <a:buClr>
          <a:schemeClr val="tx1">
            <a:lumMod val="60000"/>
            <a:lumOff val="40000"/>
          </a:schemeClr>
        </a:buClr>
        <a:buFont typeface="Arial" panose="020B0604020202020204" pitchFamily="34" charset="0"/>
        <a:buChar char="•"/>
        <a:defRPr sz="2416" kern="1200">
          <a:solidFill>
            <a:schemeClr val="tx1"/>
          </a:solidFill>
          <a:latin typeface="+mn-lt"/>
          <a:ea typeface="+mn-ea"/>
          <a:cs typeface="+mn-cs"/>
        </a:defRPr>
      </a:lvl3pPr>
      <a:lvl4pPr marL="1116865" indent="-212651" algn="l" defTabSz="1063695" rtl="0" eaLnBrk="1" latinLnBrk="0" hangingPunct="1">
        <a:lnSpc>
          <a:spcPct val="90000"/>
        </a:lnSpc>
        <a:spcBef>
          <a:spcPts val="715"/>
        </a:spcBef>
        <a:buClr>
          <a:schemeClr val="tx1">
            <a:lumMod val="60000"/>
            <a:lumOff val="40000"/>
          </a:schemeClr>
        </a:buClr>
        <a:buFont typeface="Arial" panose="020B0604020202020204" pitchFamily="34" charset="0"/>
        <a:buChar char="–"/>
        <a:defRPr sz="2166" kern="1200">
          <a:solidFill>
            <a:schemeClr val="tx1"/>
          </a:solidFill>
          <a:latin typeface="+mn-lt"/>
          <a:ea typeface="+mn-ea"/>
          <a:cs typeface="+mn-cs"/>
        </a:defRPr>
      </a:lvl4pPr>
      <a:lvl5pPr marL="1382791" indent="-212651" algn="l" defTabSz="1063695" rtl="0" eaLnBrk="1" latinLnBrk="0" hangingPunct="1">
        <a:lnSpc>
          <a:spcPct val="90000"/>
        </a:lnSpc>
        <a:spcBef>
          <a:spcPts val="715"/>
        </a:spcBef>
        <a:buClr>
          <a:schemeClr val="tx1">
            <a:lumMod val="60000"/>
            <a:lumOff val="40000"/>
          </a:schemeClr>
        </a:buClr>
        <a:buFont typeface="Arial" panose="020B0604020202020204" pitchFamily="34" charset="0"/>
        <a:buChar char="•"/>
        <a:defRPr sz="1833" kern="1200">
          <a:solidFill>
            <a:schemeClr val="tx1"/>
          </a:solidFill>
          <a:latin typeface="+mn-lt"/>
          <a:ea typeface="+mn-ea"/>
          <a:cs typeface="+mn-cs"/>
        </a:defRPr>
      </a:lvl5pPr>
      <a:lvl6pPr marL="1648721" indent="-212651" algn="l" defTabSz="1063695" rtl="0" eaLnBrk="1" latinLnBrk="0" hangingPunct="1">
        <a:lnSpc>
          <a:spcPct val="90000"/>
        </a:lnSpc>
        <a:spcBef>
          <a:spcPts val="715"/>
        </a:spcBef>
        <a:buClr>
          <a:schemeClr val="tx1">
            <a:lumMod val="60000"/>
            <a:lumOff val="40000"/>
          </a:schemeClr>
        </a:buClr>
        <a:buFont typeface="Arial" panose="020B0604020202020204" pitchFamily="34" charset="0"/>
        <a:buChar char="–"/>
        <a:defRPr sz="1833" kern="1200">
          <a:solidFill>
            <a:schemeClr val="tx1"/>
          </a:solidFill>
          <a:latin typeface="+mn-lt"/>
          <a:ea typeface="+mn-ea"/>
          <a:cs typeface="+mn-cs"/>
        </a:defRPr>
      </a:lvl6pPr>
      <a:lvl7pPr marL="1914645" indent="-212651" algn="l" defTabSz="1063695" rtl="0" eaLnBrk="1" latinLnBrk="0" hangingPunct="1">
        <a:lnSpc>
          <a:spcPct val="90000"/>
        </a:lnSpc>
        <a:spcBef>
          <a:spcPts val="715"/>
        </a:spcBef>
        <a:buClr>
          <a:schemeClr val="tx1">
            <a:lumMod val="60000"/>
            <a:lumOff val="40000"/>
          </a:schemeClr>
        </a:buClr>
        <a:buFont typeface="Arial" panose="020B0604020202020204" pitchFamily="34" charset="0"/>
        <a:buChar char="•"/>
        <a:defRPr sz="1833" kern="1200">
          <a:solidFill>
            <a:schemeClr val="tx1"/>
          </a:solidFill>
          <a:latin typeface="+mn-lt"/>
          <a:ea typeface="+mn-ea"/>
          <a:cs typeface="+mn-cs"/>
        </a:defRPr>
      </a:lvl7pPr>
      <a:lvl8pPr marL="2180563" indent="-212651" algn="l" defTabSz="1063695" rtl="0" eaLnBrk="1" latinLnBrk="0" hangingPunct="1">
        <a:lnSpc>
          <a:spcPct val="90000"/>
        </a:lnSpc>
        <a:spcBef>
          <a:spcPts val="715"/>
        </a:spcBef>
        <a:buClr>
          <a:schemeClr val="tx1">
            <a:lumMod val="60000"/>
            <a:lumOff val="40000"/>
          </a:schemeClr>
        </a:buClr>
        <a:buFont typeface="Arial" panose="020B0604020202020204" pitchFamily="34" charset="0"/>
        <a:buChar char="–"/>
        <a:defRPr sz="1833" kern="1200">
          <a:solidFill>
            <a:schemeClr val="tx1"/>
          </a:solidFill>
          <a:latin typeface="+mn-lt"/>
          <a:ea typeface="+mn-ea"/>
          <a:cs typeface="+mn-cs"/>
        </a:defRPr>
      </a:lvl8pPr>
      <a:lvl9pPr marL="2446487" indent="-212651" algn="l" defTabSz="1063695" rtl="0" eaLnBrk="1" latinLnBrk="0" hangingPunct="1">
        <a:lnSpc>
          <a:spcPct val="90000"/>
        </a:lnSpc>
        <a:spcBef>
          <a:spcPts val="715"/>
        </a:spcBef>
        <a:buClr>
          <a:schemeClr val="tx1">
            <a:lumMod val="60000"/>
            <a:lumOff val="40000"/>
          </a:schemeClr>
        </a:buClr>
        <a:buFont typeface="Arial" panose="020B0604020202020204" pitchFamily="34" charset="0"/>
        <a:buChar char="•"/>
        <a:defRPr sz="1833" kern="1200">
          <a:solidFill>
            <a:schemeClr val="tx1"/>
          </a:solidFill>
          <a:latin typeface="+mn-lt"/>
          <a:ea typeface="+mn-ea"/>
          <a:cs typeface="+mn-cs"/>
        </a:defRPr>
      </a:lvl9pPr>
    </p:bodyStyle>
    <p:otherStyle>
      <a:defPPr>
        <a:defRPr/>
      </a:defPPr>
      <a:lvl1pPr marL="0" algn="l" defTabSz="1063695" rtl="0" eaLnBrk="1" latinLnBrk="0" hangingPunct="1">
        <a:defRPr sz="2166" kern="1200">
          <a:solidFill>
            <a:schemeClr val="tx1"/>
          </a:solidFill>
          <a:latin typeface="+mn-lt"/>
          <a:ea typeface="+mn-ea"/>
          <a:cs typeface="+mn-cs"/>
        </a:defRPr>
      </a:lvl1pPr>
      <a:lvl2pPr marL="531878" algn="l" defTabSz="1063695" rtl="0" eaLnBrk="1" latinLnBrk="0" hangingPunct="1">
        <a:defRPr sz="2166" kern="1200">
          <a:solidFill>
            <a:schemeClr val="tx1"/>
          </a:solidFill>
          <a:latin typeface="+mn-lt"/>
          <a:ea typeface="+mn-ea"/>
          <a:cs typeface="+mn-cs"/>
        </a:defRPr>
      </a:lvl2pPr>
      <a:lvl3pPr marL="1063695" algn="l" defTabSz="1063695" rtl="0" eaLnBrk="1" latinLnBrk="0" hangingPunct="1">
        <a:defRPr sz="2166" kern="1200">
          <a:solidFill>
            <a:schemeClr val="tx1"/>
          </a:solidFill>
          <a:latin typeface="+mn-lt"/>
          <a:ea typeface="+mn-ea"/>
          <a:cs typeface="+mn-cs"/>
        </a:defRPr>
      </a:lvl3pPr>
      <a:lvl4pPr marL="1595532" algn="l" defTabSz="1063695" rtl="0" eaLnBrk="1" latinLnBrk="0" hangingPunct="1">
        <a:defRPr sz="2166" kern="1200">
          <a:solidFill>
            <a:schemeClr val="tx1"/>
          </a:solidFill>
          <a:latin typeface="+mn-lt"/>
          <a:ea typeface="+mn-ea"/>
          <a:cs typeface="+mn-cs"/>
        </a:defRPr>
      </a:lvl4pPr>
      <a:lvl5pPr marL="2127382" algn="l" defTabSz="1063695" rtl="0" eaLnBrk="1" latinLnBrk="0" hangingPunct="1">
        <a:defRPr sz="2166" kern="1200">
          <a:solidFill>
            <a:schemeClr val="tx1"/>
          </a:solidFill>
          <a:latin typeface="+mn-lt"/>
          <a:ea typeface="+mn-ea"/>
          <a:cs typeface="+mn-cs"/>
        </a:defRPr>
      </a:lvl5pPr>
      <a:lvl6pPr marL="2659227" algn="l" defTabSz="1063695" rtl="0" eaLnBrk="1" latinLnBrk="0" hangingPunct="1">
        <a:defRPr sz="2166" kern="1200">
          <a:solidFill>
            <a:schemeClr val="tx1"/>
          </a:solidFill>
          <a:latin typeface="+mn-lt"/>
          <a:ea typeface="+mn-ea"/>
          <a:cs typeface="+mn-cs"/>
        </a:defRPr>
      </a:lvl6pPr>
      <a:lvl7pPr marL="3191075" algn="l" defTabSz="1063695" rtl="0" eaLnBrk="1" latinLnBrk="0" hangingPunct="1">
        <a:defRPr sz="2166" kern="1200">
          <a:solidFill>
            <a:schemeClr val="tx1"/>
          </a:solidFill>
          <a:latin typeface="+mn-lt"/>
          <a:ea typeface="+mn-ea"/>
          <a:cs typeface="+mn-cs"/>
        </a:defRPr>
      </a:lvl7pPr>
      <a:lvl8pPr marL="3722919" algn="l" defTabSz="1063695" rtl="0" eaLnBrk="1" latinLnBrk="0" hangingPunct="1">
        <a:defRPr sz="2166" kern="1200">
          <a:solidFill>
            <a:schemeClr val="tx1"/>
          </a:solidFill>
          <a:latin typeface="+mn-lt"/>
          <a:ea typeface="+mn-ea"/>
          <a:cs typeface="+mn-cs"/>
        </a:defRPr>
      </a:lvl8pPr>
      <a:lvl9pPr marL="4254764" algn="l" defTabSz="1063695" rtl="0" eaLnBrk="1" latinLnBrk="0" hangingPunct="1">
        <a:defRPr sz="2166"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2.jpeg"/><Relationship Id="rId7" Type="http://schemas.openxmlformats.org/officeDocument/2006/relationships/image" Target="../media/image56.png"/><Relationship Id="rId2" Type="http://schemas.openxmlformats.org/officeDocument/2006/relationships/image" Target="../media/image47.jpeg"/><Relationship Id="rId1" Type="http://schemas.openxmlformats.org/officeDocument/2006/relationships/slideLayout" Target="../slideLayouts/slideLayout2.xml"/><Relationship Id="rId6" Type="http://schemas.openxmlformats.org/officeDocument/2006/relationships/image" Target="../media/image55.emf"/><Relationship Id="rId5" Type="http://schemas.openxmlformats.org/officeDocument/2006/relationships/image" Target="../media/image54.emf"/><Relationship Id="rId4" Type="http://schemas.openxmlformats.org/officeDocument/2006/relationships/image" Target="../media/image53.png"/></Relationships>
</file>

<file path=ppt/slides/_rels/slide11.xml.rels><?xml version="1.0" encoding="UTF-8" standalone="yes"?>
<Relationships xmlns="http://schemas.openxmlformats.org/package/2006/relationships"><Relationship Id="rId3" Type="http://schemas.openxmlformats.org/officeDocument/2006/relationships/image" Target="../media/image52.jpeg"/><Relationship Id="rId7" Type="http://schemas.openxmlformats.org/officeDocument/2006/relationships/image" Target="../media/image60.png"/><Relationship Id="rId2" Type="http://schemas.openxmlformats.org/officeDocument/2006/relationships/image" Target="../media/image40.jpeg"/><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12.xml.rels><?xml version="1.0" encoding="UTF-8" standalone="yes"?>
<Relationships xmlns="http://schemas.openxmlformats.org/package/2006/relationships"><Relationship Id="rId8" Type="http://schemas.openxmlformats.org/officeDocument/2006/relationships/image" Target="../media/image65.png"/><Relationship Id="rId13" Type="http://schemas.openxmlformats.org/officeDocument/2006/relationships/oleObject" Target="../embeddings/oleObject3.bin"/><Relationship Id="rId3" Type="http://schemas.openxmlformats.org/officeDocument/2006/relationships/image" Target="../media/image62.jpeg"/><Relationship Id="rId7" Type="http://schemas.openxmlformats.org/officeDocument/2006/relationships/image" Target="../media/image64.png"/><Relationship Id="rId12"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63.png"/><Relationship Id="rId11" Type="http://schemas.openxmlformats.org/officeDocument/2006/relationships/image" Target="../media/image61.emf"/><Relationship Id="rId5" Type="http://schemas.openxmlformats.org/officeDocument/2006/relationships/image" Target="../media/image52.jpeg"/><Relationship Id="rId10" Type="http://schemas.openxmlformats.org/officeDocument/2006/relationships/oleObject" Target="../embeddings/oleObject1.bin"/><Relationship Id="rId4" Type="http://schemas.microsoft.com/office/2007/relationships/hdphoto" Target="../media/hdphoto2.wdp"/><Relationship Id="rId9" Type="http://schemas.openxmlformats.org/officeDocument/2006/relationships/image" Target="../media/image66.png"/></Relationships>
</file>

<file path=ppt/slides/_rels/slide13.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image" Target="../media/image47.jpeg"/><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68.png"/></Relationships>
</file>

<file path=ppt/slides/_rels/slide14.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emf"/><Relationship Id="rId1" Type="http://schemas.openxmlformats.org/officeDocument/2006/relationships/slideLayout" Target="../slideLayouts/slideLayout2.xml"/><Relationship Id="rId5" Type="http://schemas.openxmlformats.org/officeDocument/2006/relationships/hyperlink" Target="https://cloud.oracle.com/opc/paas/datasheets/Darling_Ingredients_customer_case_study_final.pdf" TargetMode="External"/><Relationship Id="rId4" Type="http://schemas.openxmlformats.org/officeDocument/2006/relationships/image" Target="../media/image72.png"/></Relationships>
</file>

<file path=ppt/slides/_rels/slide1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17.xml.rels><?xml version="1.0" encoding="UTF-8" standalone="yes"?>
<Relationships xmlns="http://schemas.openxmlformats.org/package/2006/relationships"><Relationship Id="rId8" Type="http://schemas.openxmlformats.org/officeDocument/2006/relationships/hyperlink" Target="https://cloud.oracle.com/" TargetMode="External"/><Relationship Id="rId3" Type="http://schemas.openxmlformats.org/officeDocument/2006/relationships/image" Target="../media/image75.png"/><Relationship Id="rId7" Type="http://schemas.openxmlformats.org/officeDocument/2006/relationships/image" Target="../media/image79.png"/><Relationship Id="rId2" Type="http://schemas.openxmlformats.org/officeDocument/2006/relationships/image" Target="../media/image47.jpeg"/><Relationship Id="rId1" Type="http://schemas.openxmlformats.org/officeDocument/2006/relationships/slideLayout" Target="../slideLayouts/slideLayout2.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47.jpeg"/><Relationship Id="rId1" Type="http://schemas.openxmlformats.org/officeDocument/2006/relationships/slideLayout" Target="../slideLayouts/slideLayout2.xml"/><Relationship Id="rId5" Type="http://schemas.openxmlformats.org/officeDocument/2006/relationships/image" Target="../media/image80.png"/><Relationship Id="rId4" Type="http://schemas.openxmlformats.org/officeDocument/2006/relationships/hyperlink" Target="https://support.oracle.com/epmos/faces/DocumentDisplay?_afrLoop=400738773020504&amp;parent=DOCUMENT&amp;sourceId=2066260.1&amp;id=2066260.1&amp;_afrWindowMode=0&amp;_adf.ctrl-state=haj33vpgg_4"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Layout" Target="../slideLayouts/slideLayout2.xml"/><Relationship Id="rId5" Type="http://schemas.openxmlformats.org/officeDocument/2006/relationships/image" Target="../media/image35.gif"/><Relationship Id="rId4" Type="http://schemas.openxmlformats.org/officeDocument/2006/relationships/image" Target="../media/image34.png"/></Relationships>
</file>

<file path=ppt/slides/_rels/slide20.xml.rels><?xml version="1.0" encoding="UTF-8" standalone="yes"?>
<Relationships xmlns="http://schemas.openxmlformats.org/package/2006/relationships"><Relationship Id="rId8" Type="http://schemas.openxmlformats.org/officeDocument/2006/relationships/image" Target="../media/image84.gif"/><Relationship Id="rId3" Type="http://schemas.openxmlformats.org/officeDocument/2006/relationships/image" Target="../media/image75.png"/><Relationship Id="rId7" Type="http://schemas.openxmlformats.org/officeDocument/2006/relationships/image" Target="../media/image83.png"/><Relationship Id="rId2" Type="http://schemas.openxmlformats.org/officeDocument/2006/relationships/image" Target="../media/image47.jpeg"/><Relationship Id="rId1" Type="http://schemas.openxmlformats.org/officeDocument/2006/relationships/slideLayout" Target="../slideLayouts/slideLayout2.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hyperlink" Target="https://www.youtube.com/embed/bs1_ENaTUuA" TargetMode="External"/><Relationship Id="rId9" Type="http://schemas.openxmlformats.org/officeDocument/2006/relationships/image" Target="../media/image85.png"/></Relationships>
</file>

<file path=ppt/slides/_rels/slide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jpeg"/><Relationship Id="rId1" Type="http://schemas.openxmlformats.org/officeDocument/2006/relationships/slideLayout" Target="../slideLayouts/slideLayout2.xml"/><Relationship Id="rId6" Type="http://schemas.openxmlformats.org/officeDocument/2006/relationships/image" Target="../media/image39.jpeg"/><Relationship Id="rId5" Type="http://schemas.openxmlformats.org/officeDocument/2006/relationships/image" Target="../media/image38.tiff"/><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3" Type="http://schemas.openxmlformats.org/officeDocument/2006/relationships/image" Target="../media/image40.jpeg"/><Relationship Id="rId7" Type="http://schemas.openxmlformats.org/officeDocument/2006/relationships/chart" Target="../charts/chart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3.jpeg"/><Relationship Id="rId5" Type="http://schemas.openxmlformats.org/officeDocument/2006/relationships/image" Target="../media/image42.jpeg"/><Relationship Id="rId4" Type="http://schemas.openxmlformats.org/officeDocument/2006/relationships/image" Target="../media/image41.jpeg"/></Relationships>
</file>

<file path=ppt/slides/_rels/slide5.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2.xml"/><Relationship Id="rId1" Type="http://schemas.openxmlformats.org/officeDocument/2006/relationships/slideLayout" Target="../slideLayouts/slideLayout51.xml"/><Relationship Id="rId5" Type="http://schemas.openxmlformats.org/officeDocument/2006/relationships/chart" Target="../charts/chart4.xml"/><Relationship Id="rId4" Type="http://schemas.openxmlformats.org/officeDocument/2006/relationships/chart" Target="../charts/chart3.xml"/></Relationships>
</file>

<file path=ppt/slides/_rels/slide6.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3.xml"/><Relationship Id="rId1" Type="http://schemas.openxmlformats.org/officeDocument/2006/relationships/slideLayout" Target="../slideLayouts/slideLayout52.xml"/><Relationship Id="rId5" Type="http://schemas.openxmlformats.org/officeDocument/2006/relationships/chart" Target="../charts/chart7.xml"/><Relationship Id="rId4" Type="http://schemas.openxmlformats.org/officeDocument/2006/relationships/chart" Target="../charts/chart6.xml"/></Relationships>
</file>

<file path=ppt/slides/_rels/slide7.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notesSlide" Target="../notesSlides/notesSlide4.xml"/><Relationship Id="rId1" Type="http://schemas.openxmlformats.org/officeDocument/2006/relationships/slideLayout" Target="../slideLayouts/slideLayout53.xml"/><Relationship Id="rId5" Type="http://schemas.openxmlformats.org/officeDocument/2006/relationships/chart" Target="../charts/chart10.xml"/><Relationship Id="rId4" Type="http://schemas.openxmlformats.org/officeDocument/2006/relationships/chart" Target="../charts/chart9.xml"/></Relationships>
</file>

<file path=ppt/slides/_rels/slide8.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0.jpeg"/><Relationship Id="rId1" Type="http://schemas.openxmlformats.org/officeDocument/2006/relationships/slideLayout" Target="../slideLayouts/slideLayout2.xml"/><Relationship Id="rId6" Type="http://schemas.openxmlformats.org/officeDocument/2006/relationships/image" Target="../media/image46.jpeg"/><Relationship Id="rId5" Type="http://schemas.openxmlformats.org/officeDocument/2006/relationships/hyperlink" Target="http://www.oracle.com/us/products/applications/ebs-on-oracle-cloud-3220296.pdf" TargetMode="External"/><Relationship Id="rId4" Type="http://schemas.openxmlformats.org/officeDocument/2006/relationships/image" Target="../media/image45.jpeg"/></Relationships>
</file>

<file path=ppt/slides/_rels/slide9.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jpeg"/><Relationship Id="rId1" Type="http://schemas.openxmlformats.org/officeDocument/2006/relationships/slideLayout" Target="../slideLayouts/slideLayout1.xml"/><Relationship Id="rId6" Type="http://schemas.openxmlformats.org/officeDocument/2006/relationships/image" Target="../media/image51.tiff"/><Relationship Id="rId5" Type="http://schemas.openxmlformats.org/officeDocument/2006/relationships/image" Target="../media/image50.jpeg"/><Relationship Id="rId4" Type="http://schemas.openxmlformats.org/officeDocument/2006/relationships/image" Target="../media/image49.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2000" t="3000" r="2000" b="6000"/>
          </a:stretch>
        </a:blipFill>
        <a:effectLst/>
      </p:bgPr>
    </p:bg>
    <p:spTree>
      <p:nvGrpSpPr>
        <p:cNvPr id="1" name=""/>
        <p:cNvGrpSpPr/>
        <p:nvPr/>
      </p:nvGrpSpPr>
      <p:grpSpPr>
        <a:xfrm>
          <a:off x="0" y="0"/>
          <a:ext cx="0" cy="0"/>
          <a:chOff x="0" y="0"/>
          <a:chExt cx="0" cy="0"/>
        </a:xfrm>
      </p:grpSpPr>
      <p:sp>
        <p:nvSpPr>
          <p:cNvPr id="6" name="Title 1" descr="Full slide 4-color photo can be inserted here"/>
          <p:cNvSpPr txBox="1">
            <a:spLocks/>
          </p:cNvSpPr>
          <p:nvPr/>
        </p:nvSpPr>
        <p:spPr>
          <a:xfrm>
            <a:off x="608012" y="2133600"/>
            <a:ext cx="11125200" cy="1600200"/>
          </a:xfrm>
          <a:prstGeom prst="rect">
            <a:avLst/>
          </a:prstGeom>
        </p:spPr>
        <p:txBody>
          <a:bodyPr vert="horz" lIns="0" tIns="0" rIns="0" bIns="0" rtlCol="0" anchor="ctr">
            <a:noAutofit/>
          </a:bodyPr>
          <a:lstStyle>
            <a:lvl1pPr algn="l" defTabSz="914400" rtl="0" eaLnBrk="1" latinLnBrk="0" hangingPunct="1">
              <a:lnSpc>
                <a:spcPct val="80000"/>
              </a:lnSpc>
              <a:spcBef>
                <a:spcPct val="0"/>
              </a:spcBef>
              <a:buNone/>
              <a:defRPr sz="3600" b="0" kern="1200">
                <a:solidFill>
                  <a:schemeClr val="bg1"/>
                </a:solidFill>
                <a:latin typeface="+mj-lt"/>
                <a:ea typeface="+mj-ea"/>
                <a:cs typeface="+mj-cs"/>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3600" b="0" i="0" u="none" strike="noStrike" kern="1200" cap="none" spc="0" normalizeH="0" baseline="0" noProof="0" dirty="0" smtClean="0">
                <a:ln>
                  <a:noFill/>
                </a:ln>
                <a:solidFill>
                  <a:srgbClr val="FFFFFF"/>
                </a:solidFill>
                <a:effectLst/>
                <a:uLnTx/>
                <a:uFillTx/>
                <a:latin typeface="Calibri"/>
                <a:ea typeface="+mj-ea"/>
                <a:cs typeface="+mj-cs"/>
              </a:rPr>
              <a:t>Move and Improve Oracle E-Business Suite</a:t>
            </a:r>
            <a:br>
              <a:rPr kumimoji="0" lang="en-US" sz="3600" b="0" i="0" u="none" strike="noStrike" kern="1200" cap="none" spc="0" normalizeH="0" baseline="0" noProof="0" dirty="0" smtClean="0">
                <a:ln>
                  <a:noFill/>
                </a:ln>
                <a:solidFill>
                  <a:srgbClr val="FFFFFF"/>
                </a:solidFill>
                <a:effectLst/>
                <a:uLnTx/>
                <a:uFillTx/>
                <a:latin typeface="Calibri"/>
                <a:ea typeface="+mj-ea"/>
                <a:cs typeface="+mj-cs"/>
              </a:rPr>
            </a:br>
            <a:r>
              <a:rPr kumimoji="0" lang="en-US" sz="3600" b="0" i="0" u="none" strike="noStrike" kern="1200" cap="none" spc="0" normalizeH="0" baseline="0" noProof="0" dirty="0" smtClean="0">
                <a:ln>
                  <a:noFill/>
                </a:ln>
                <a:solidFill>
                  <a:srgbClr val="FFFFFF"/>
                </a:solidFill>
                <a:effectLst/>
                <a:uLnTx/>
                <a:uFillTx/>
                <a:latin typeface="Calibri"/>
                <a:ea typeface="+mj-ea"/>
                <a:cs typeface="+mj-cs"/>
              </a:rPr>
              <a:t>to Oracle Cloud</a:t>
            </a:r>
            <a:endParaRPr kumimoji="0" lang="en-US" sz="3600" b="0" i="0" u="none" strike="noStrike" kern="1200" cap="none" spc="0" normalizeH="0" baseline="0" noProof="0" dirty="0">
              <a:ln>
                <a:noFill/>
              </a:ln>
              <a:solidFill>
                <a:srgbClr val="FFFFFF"/>
              </a:solidFill>
              <a:effectLst/>
              <a:uLnTx/>
              <a:uFillTx/>
              <a:latin typeface="Calibri"/>
              <a:ea typeface="+mj-ea"/>
              <a:cs typeface="+mj-cs"/>
            </a:endParaRPr>
          </a:p>
        </p:txBody>
      </p:sp>
      <p:sp>
        <p:nvSpPr>
          <p:cNvPr id="7" name="Subtitle 2"/>
          <p:cNvSpPr txBox="1">
            <a:spLocks/>
          </p:cNvSpPr>
          <p:nvPr/>
        </p:nvSpPr>
        <p:spPr>
          <a:xfrm>
            <a:off x="681317" y="3626351"/>
            <a:ext cx="10754967" cy="914400"/>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lumMod val="50000"/>
                  </a:schemeClr>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lumMod val="50000"/>
                  </a:schemeClr>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lumMod val="50000"/>
                  </a:schemeClr>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lumMod val="50000"/>
                  </a:schemeClr>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lumMod val="50000"/>
                  </a:schemeClr>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200"/>
              </a:spcBef>
              <a:spcAft>
                <a:spcPts val="0"/>
              </a:spcAft>
              <a:buClr>
                <a:srgbClr val="5F5F5F">
                  <a:lumMod val="60000"/>
                  <a:lumOff val="40000"/>
                </a:srgbClr>
              </a:buClr>
              <a:buSzTx/>
              <a:buFont typeface="Arial" panose="020B0604020202020204" pitchFamily="34" charset="0"/>
              <a:buNone/>
              <a:tabLst/>
              <a:defRPr/>
            </a:pPr>
            <a:r>
              <a:rPr kumimoji="0" lang="en-US" sz="2000" b="0" i="1" u="none" strike="noStrike" kern="1200" cap="none" spc="0" normalizeH="0" baseline="0" noProof="0" dirty="0" smtClean="0">
                <a:ln>
                  <a:noFill/>
                </a:ln>
                <a:solidFill>
                  <a:srgbClr val="5F5F5F">
                    <a:lumMod val="50000"/>
                  </a:srgbClr>
                </a:solidFill>
                <a:effectLst/>
                <a:uLnTx/>
                <a:uFillTx/>
                <a:latin typeface="Calibri"/>
                <a:ea typeface="+mn-ea"/>
                <a:cs typeface="+mn-cs"/>
              </a:rPr>
              <a:t>&lt;Customer Name&gt;</a:t>
            </a:r>
            <a:br>
              <a:rPr kumimoji="0" lang="en-US" sz="2000" b="0" i="1" u="none" strike="noStrike" kern="1200" cap="none" spc="0" normalizeH="0" baseline="0" noProof="0" dirty="0" smtClean="0">
                <a:ln>
                  <a:noFill/>
                </a:ln>
                <a:solidFill>
                  <a:srgbClr val="5F5F5F">
                    <a:lumMod val="50000"/>
                  </a:srgbClr>
                </a:solidFill>
                <a:effectLst/>
                <a:uLnTx/>
                <a:uFillTx/>
                <a:latin typeface="Calibri"/>
                <a:ea typeface="+mn-ea"/>
                <a:cs typeface="+mn-cs"/>
              </a:rPr>
            </a:br>
            <a:r>
              <a:rPr kumimoji="0" lang="en-US" sz="2000" b="0" i="1" u="none" strike="noStrike" kern="1200" cap="none" spc="0" normalizeH="0" baseline="0" noProof="0" dirty="0" smtClean="0">
                <a:ln>
                  <a:noFill/>
                </a:ln>
                <a:solidFill>
                  <a:srgbClr val="FF0000"/>
                </a:solidFill>
                <a:effectLst/>
                <a:uLnTx/>
                <a:uFillTx/>
                <a:latin typeface="Calibri"/>
                <a:ea typeface="+mn-ea"/>
                <a:cs typeface="+mn-cs"/>
              </a:rPr>
              <a:t>&lt;Meeting Date&gt;</a:t>
            </a:r>
            <a:endParaRPr kumimoji="0" lang="en-US" sz="2000" b="0" i="0" u="none" strike="noStrike" kern="1200" cap="none" spc="0" normalizeH="0" baseline="0" noProof="0" dirty="0">
              <a:ln>
                <a:noFill/>
              </a:ln>
              <a:solidFill>
                <a:srgbClr val="FF0000"/>
              </a:solidFill>
              <a:effectLst/>
              <a:uLnTx/>
              <a:uFillTx/>
              <a:latin typeface="Calibri"/>
              <a:ea typeface="+mn-ea"/>
              <a:cs typeface="+mn-cs"/>
            </a:endParaRPr>
          </a:p>
        </p:txBody>
      </p:sp>
      <p:sp>
        <p:nvSpPr>
          <p:cNvPr id="8" name="Slide Number Placeholder 1"/>
          <p:cNvSpPr>
            <a:spLocks noGrp="1"/>
          </p:cNvSpPr>
          <p:nvPr>
            <p:ph type="sldNum" sz="quarter" idx="4294967295"/>
          </p:nvPr>
        </p:nvSpPr>
        <p:spPr>
          <a:xfrm>
            <a:off x="11276011" y="6556248"/>
            <a:ext cx="381661" cy="182880"/>
          </a:xfrm>
          <a:prstGeom prst="rect">
            <a:avLst/>
          </a:prstGeom>
        </p:spPr>
        <p:txBody>
          <a:bodyPr/>
          <a:lstStyle/>
          <a:p>
            <a:fld id="{C51EAA63-D034-42AE-91FA-B13B9518C7BE}" type="slidenum">
              <a:rPr lang="en-US" smtClean="0"/>
              <a:pPr/>
              <a:t>1</a:t>
            </a:fld>
            <a:endParaRPr lang="en-US" dirty="0"/>
          </a:p>
        </p:txBody>
      </p:sp>
    </p:spTree>
    <p:extLst>
      <p:ext uri="{BB962C8B-B14F-4D97-AF65-F5344CB8AC3E}">
        <p14:creationId xmlns:p14="http://schemas.microsoft.com/office/powerpoint/2010/main" val="3927418576"/>
      </p:ext>
    </p:extLst>
  </p:cSld>
  <p:clrMapOvr>
    <a:masterClrMapping/>
  </p:clrMapOvr>
  <p:transition spd="med">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1000"/>
            <a:lum/>
          </a:blip>
          <a:srcRect/>
          <a:stretch>
            <a:fillRect/>
          </a:stretch>
        </a:blipFill>
        <a:effectLst/>
      </p:bgPr>
    </p:bg>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pPr>
              <a:defRPr/>
            </a:pPr>
            <a:r>
              <a:rPr lang="en-US" smtClean="0">
                <a:solidFill>
                  <a:srgbClr val="5F5F5F">
                    <a:lumMod val="60000"/>
                    <a:lumOff val="40000"/>
                  </a:srgbClr>
                </a:solidFill>
              </a:rPr>
              <a:t>Oracle – Internal/Highly Restricted</a:t>
            </a:r>
            <a:endParaRPr lang="en-US" dirty="0">
              <a:solidFill>
                <a:srgbClr val="5F5F5F">
                  <a:lumMod val="60000"/>
                  <a:lumOff val="40000"/>
                </a:srgbClr>
              </a:solidFill>
            </a:endParaRPr>
          </a:p>
        </p:txBody>
      </p:sp>
      <p:sp>
        <p:nvSpPr>
          <p:cNvPr id="5" name="Slide Number Placeholder 4"/>
          <p:cNvSpPr>
            <a:spLocks noGrp="1"/>
          </p:cNvSpPr>
          <p:nvPr>
            <p:ph type="sldNum" sz="quarter" idx="12"/>
          </p:nvPr>
        </p:nvSpPr>
        <p:spPr/>
        <p:txBody>
          <a:bodyPr/>
          <a:lstStyle/>
          <a:p>
            <a:pPr>
              <a:defRPr/>
            </a:pPr>
            <a:fld id="{31ED6A70-3389-C441-9439-7C9EA1685916}" type="slidenum">
              <a:rPr lang="en-US" smtClean="0"/>
              <a:pPr>
                <a:defRPr/>
              </a:pPr>
              <a:t>10</a:t>
            </a:fld>
            <a:endParaRPr lang="en-US" dirty="0"/>
          </a:p>
        </p:txBody>
      </p:sp>
      <p:sp>
        <p:nvSpPr>
          <p:cNvPr id="6" name="Parallelogram 5"/>
          <p:cNvSpPr/>
          <p:nvPr/>
        </p:nvSpPr>
        <p:spPr>
          <a:xfrm>
            <a:off x="-746016" y="336203"/>
            <a:ext cx="12241162" cy="1195848"/>
          </a:xfrm>
          <a:prstGeom prst="parallelogram">
            <a:avLst>
              <a:gd name="adj" fmla="val 36579"/>
            </a:avLst>
          </a:prstGeom>
          <a:blipFill dpi="0" rotWithShape="1">
            <a:blip r:embed="rId3" cstate="email">
              <a:alphaModFix amt="85000"/>
              <a:extLst>
                <a:ext uri="{28A0092B-C50C-407E-A947-70E740481C1C}">
                  <a14:useLocalDpi xmlns:a14="http://schemas.microsoft.com/office/drawing/2010/main"/>
                </a:ext>
              </a:extLst>
            </a:blip>
            <a:srcRect/>
            <a:stretch>
              <a:fillRect/>
            </a:stretch>
          </a:blipFill>
          <a:ln w="1905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Calibri"/>
              <a:ea typeface="+mn-ea"/>
              <a:cs typeface="+mn-cs"/>
            </a:endParaRPr>
          </a:p>
        </p:txBody>
      </p:sp>
      <p:pic>
        <p:nvPicPr>
          <p:cNvPr id="7" name="Picture 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bwMode="gray">
          <a:xfrm>
            <a:off x="5886350" y="1517025"/>
            <a:ext cx="6467975" cy="3956486"/>
          </a:xfrm>
          <a:prstGeom prst="rect">
            <a:avLst/>
          </a:prstGeom>
        </p:spPr>
      </p:pic>
      <p:sp>
        <p:nvSpPr>
          <p:cNvPr id="8" name="Title 2"/>
          <p:cNvSpPr txBox="1">
            <a:spLocks/>
          </p:cNvSpPr>
          <p:nvPr/>
        </p:nvSpPr>
        <p:spPr bwMode="gray">
          <a:xfrm>
            <a:off x="323750" y="613748"/>
            <a:ext cx="11125200" cy="758635"/>
          </a:xfrm>
          <a:prstGeom prst="rect">
            <a:avLst/>
          </a:prstGeom>
        </p:spPr>
        <p:txBody>
          <a:bodyPr vert="horz" lIns="0" tIns="0" rIns="0" bIns="0" rtlCol="0" anchor="b">
            <a:noAutofit/>
          </a:bodyPr>
          <a:lstStyle>
            <a:lvl1pPr algn="l" defTabSz="914400" rtl="0" eaLnBrk="1" latinLnBrk="0" hangingPunct="1">
              <a:lnSpc>
                <a:spcPct val="80000"/>
              </a:lnSpc>
              <a:spcBef>
                <a:spcPct val="0"/>
              </a:spcBef>
              <a:buNone/>
              <a:defRPr sz="3600" kern="1200">
                <a:solidFill>
                  <a:schemeClr val="bg1"/>
                </a:solidFill>
                <a:latin typeface="+mj-lt"/>
                <a:ea typeface="+mj-ea"/>
                <a:cs typeface="+mj-cs"/>
              </a:defRPr>
            </a:lvl1pPr>
          </a:lstStyle>
          <a:p>
            <a:pPr lvl="0">
              <a:defRPr/>
            </a:pPr>
            <a:r>
              <a:rPr lang="en-US" dirty="0"/>
              <a:t>Oracle Provides Complete Automation to Move Your EBS from On-premises to Oracle Cloud Infrastructure</a:t>
            </a:r>
            <a:endParaRPr kumimoji="0" lang="en-US" sz="3600" b="0" i="0" u="none" strike="noStrike" kern="1200" cap="none" spc="0" normalizeH="0" baseline="0" noProof="0" dirty="0">
              <a:ln>
                <a:noFill/>
              </a:ln>
              <a:solidFill>
                <a:srgbClr val="FFFFFF"/>
              </a:solidFill>
              <a:effectLst/>
              <a:uLnTx/>
              <a:uFillTx/>
              <a:latin typeface="Calibri"/>
              <a:ea typeface="+mj-ea"/>
              <a:cs typeface="+mj-cs"/>
            </a:endParaRPr>
          </a:p>
        </p:txBody>
      </p:sp>
      <p:sp>
        <p:nvSpPr>
          <p:cNvPr id="9" name="Parallelogram 8"/>
          <p:cNvSpPr/>
          <p:nvPr/>
        </p:nvSpPr>
        <p:spPr bwMode="gray">
          <a:xfrm>
            <a:off x="531814" y="3061880"/>
            <a:ext cx="1486389" cy="1117587"/>
          </a:xfrm>
          <a:prstGeom prst="parallelogram">
            <a:avLst/>
          </a:prstGeom>
          <a:solidFill>
            <a:srgbClr val="FFFFFF">
              <a:alpha val="68000"/>
            </a:srgbClr>
          </a:solidFill>
          <a:ln w="15875" cap="flat" cmpd="sng" algn="ctr">
            <a:solidFill>
              <a:srgbClr val="FFFFFF"/>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FFFFFF"/>
              </a:solidFill>
              <a:effectLst/>
              <a:uLnTx/>
              <a:uFillTx/>
              <a:latin typeface="Calibri"/>
              <a:ea typeface="+mn-ea"/>
              <a:cs typeface="+mn-cs"/>
            </a:endParaRPr>
          </a:p>
        </p:txBody>
      </p:sp>
      <p:pic>
        <p:nvPicPr>
          <p:cNvPr id="10" name="Picture 9"/>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bwMode="gray">
          <a:xfrm>
            <a:off x="900408" y="3249974"/>
            <a:ext cx="749202" cy="741398"/>
          </a:xfrm>
          <a:prstGeom prst="rect">
            <a:avLst/>
          </a:prstGeom>
        </p:spPr>
      </p:pic>
      <p:sp>
        <p:nvSpPr>
          <p:cNvPr id="11" name="Parallelogram 10"/>
          <p:cNvSpPr/>
          <p:nvPr/>
        </p:nvSpPr>
        <p:spPr bwMode="gray">
          <a:xfrm>
            <a:off x="1977516" y="3061880"/>
            <a:ext cx="1486389" cy="1117587"/>
          </a:xfrm>
          <a:prstGeom prst="parallelogram">
            <a:avLst/>
          </a:prstGeom>
          <a:solidFill>
            <a:srgbClr val="FFFFFF">
              <a:alpha val="68000"/>
            </a:srgbClr>
          </a:solidFill>
          <a:ln w="15875" cap="flat" cmpd="sng" algn="ctr">
            <a:solidFill>
              <a:srgbClr val="FFFFFF"/>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FFFFFF"/>
              </a:solidFill>
              <a:effectLst/>
              <a:uLnTx/>
              <a:uFillTx/>
              <a:latin typeface="Calibri"/>
              <a:ea typeface="+mn-ea"/>
              <a:cs typeface="+mn-cs"/>
            </a:endParaRPr>
          </a:p>
        </p:txBody>
      </p:sp>
      <p:pic>
        <p:nvPicPr>
          <p:cNvPr id="12" name="Picture 11"/>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bwMode="gray">
          <a:xfrm>
            <a:off x="2346110" y="3249974"/>
            <a:ext cx="749202" cy="741398"/>
          </a:xfrm>
          <a:prstGeom prst="rect">
            <a:avLst/>
          </a:prstGeom>
        </p:spPr>
      </p:pic>
      <p:sp>
        <p:nvSpPr>
          <p:cNvPr id="13" name="Parallelogram 12"/>
          <p:cNvSpPr/>
          <p:nvPr/>
        </p:nvSpPr>
        <p:spPr bwMode="gray">
          <a:xfrm>
            <a:off x="3409708" y="3061880"/>
            <a:ext cx="1486389" cy="1117587"/>
          </a:xfrm>
          <a:prstGeom prst="parallelogram">
            <a:avLst/>
          </a:prstGeom>
          <a:solidFill>
            <a:srgbClr val="FFFFFF">
              <a:alpha val="68000"/>
            </a:srgbClr>
          </a:solidFill>
          <a:ln w="15875" cap="flat" cmpd="sng" algn="ctr">
            <a:solidFill>
              <a:srgbClr val="FFFFFF"/>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FFFFFF"/>
              </a:solidFill>
              <a:effectLst/>
              <a:uLnTx/>
              <a:uFillTx/>
              <a:latin typeface="Calibri"/>
              <a:ea typeface="+mn-ea"/>
              <a:cs typeface="+mn-cs"/>
            </a:endParaRPr>
          </a:p>
        </p:txBody>
      </p:sp>
      <p:pic>
        <p:nvPicPr>
          <p:cNvPr id="14" name="Picture 13"/>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bwMode="gray">
          <a:xfrm>
            <a:off x="3778302" y="3249974"/>
            <a:ext cx="749202" cy="741398"/>
          </a:xfrm>
          <a:prstGeom prst="rect">
            <a:avLst/>
          </a:prstGeom>
        </p:spPr>
      </p:pic>
      <p:sp>
        <p:nvSpPr>
          <p:cNvPr id="15" name="TextBox 14"/>
          <p:cNvSpPr txBox="1"/>
          <p:nvPr/>
        </p:nvSpPr>
        <p:spPr bwMode="gray">
          <a:xfrm>
            <a:off x="322482" y="4196124"/>
            <a:ext cx="4639330" cy="368180"/>
          </a:xfrm>
          <a:prstGeom prst="rect">
            <a:avLst/>
          </a:prstGeom>
          <a:noFill/>
        </p:spPr>
        <p:txBody>
          <a:bodyPr wrap="none" lIns="0" tIns="0" rIns="0" bIns="0" rtlCol="0" anchor="b">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424344"/>
                </a:solidFill>
                <a:effectLst/>
                <a:uLnTx/>
                <a:uFillTx/>
              </a:rPr>
              <a:t>On-prem </a:t>
            </a:r>
            <a:r>
              <a:rPr kumimoji="0" lang="en-US" sz="1800" b="1" i="0" u="none" strike="noStrike" kern="0" cap="none" spc="0" normalizeH="0" baseline="0" noProof="0" dirty="0">
                <a:ln>
                  <a:noFill/>
                </a:ln>
                <a:solidFill>
                  <a:srgbClr val="424344"/>
                </a:solidFill>
                <a:effectLst/>
                <a:uLnTx/>
                <a:uFillTx/>
              </a:rPr>
              <a:t>EBS </a:t>
            </a:r>
            <a:r>
              <a:rPr kumimoji="0" lang="en-US" sz="1800" b="1" i="0" u="none" strike="noStrike" kern="0" cap="none" spc="0" normalizeH="0" baseline="0" noProof="0" dirty="0" smtClean="0">
                <a:ln>
                  <a:noFill/>
                </a:ln>
                <a:solidFill>
                  <a:srgbClr val="424344"/>
                </a:solidFill>
                <a:effectLst/>
                <a:uLnTx/>
                <a:uFillTx/>
              </a:rPr>
              <a:t>instances</a:t>
            </a:r>
            <a:endParaRPr kumimoji="0" lang="en-US" sz="1800" b="1" i="0" u="none" strike="noStrike" kern="0" cap="none" spc="0" normalizeH="0" baseline="0" noProof="0" dirty="0">
              <a:ln>
                <a:noFill/>
              </a:ln>
              <a:solidFill>
                <a:srgbClr val="424344"/>
              </a:solidFill>
              <a:effectLst/>
              <a:uLnTx/>
              <a:uFillTx/>
            </a:endParaRPr>
          </a:p>
        </p:txBody>
      </p:sp>
      <p:sp>
        <p:nvSpPr>
          <p:cNvPr id="16" name="TextBox 15"/>
          <p:cNvSpPr txBox="1"/>
          <p:nvPr/>
        </p:nvSpPr>
        <p:spPr bwMode="gray">
          <a:xfrm>
            <a:off x="1063908" y="2730557"/>
            <a:ext cx="782265" cy="253916"/>
          </a:xfrm>
          <a:prstGeom prst="rect">
            <a:avLst/>
          </a:prstGeom>
          <a:noFill/>
        </p:spPr>
        <p:txBody>
          <a:bodyPr wrap="none" lIns="0" tIns="0" rIns="0" bIns="0" rtlCol="0">
            <a:spAutoFit/>
          </a:bodyPr>
          <a:lstStyle/>
          <a:p>
            <a:pPr marL="0" marR="0" lvl="0" indent="0" defTabSz="914400" eaLnBrk="1" fontAlgn="auto" latinLnBrk="0" hangingPunct="1">
              <a:lnSpc>
                <a:spcPct val="9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424344"/>
                </a:solidFill>
                <a:effectLst/>
                <a:uLnTx/>
                <a:uFillTx/>
              </a:rPr>
              <a:t>EBS Dev</a:t>
            </a:r>
          </a:p>
        </p:txBody>
      </p:sp>
      <p:sp>
        <p:nvSpPr>
          <p:cNvPr id="17" name="TextBox 16"/>
          <p:cNvSpPr txBox="1"/>
          <p:nvPr/>
        </p:nvSpPr>
        <p:spPr bwMode="gray">
          <a:xfrm>
            <a:off x="2424542" y="2707979"/>
            <a:ext cx="805885" cy="253916"/>
          </a:xfrm>
          <a:prstGeom prst="rect">
            <a:avLst/>
          </a:prstGeom>
          <a:noFill/>
        </p:spPr>
        <p:txBody>
          <a:bodyPr wrap="none" lIns="0" tIns="0" rIns="0" bIns="0" rtlCol="0">
            <a:spAutoFit/>
          </a:bodyPr>
          <a:lstStyle/>
          <a:p>
            <a:pPr marL="0" marR="0" lvl="0" indent="0" defTabSz="914400" eaLnBrk="1" fontAlgn="auto" latinLnBrk="0" hangingPunct="1">
              <a:lnSpc>
                <a:spcPct val="9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424344"/>
                </a:solidFill>
                <a:effectLst/>
                <a:uLnTx/>
                <a:uFillTx/>
              </a:rPr>
              <a:t>EBS Test</a:t>
            </a:r>
          </a:p>
        </p:txBody>
      </p:sp>
      <p:sp>
        <p:nvSpPr>
          <p:cNvPr id="18" name="TextBox 17"/>
          <p:cNvSpPr txBox="1"/>
          <p:nvPr/>
        </p:nvSpPr>
        <p:spPr bwMode="gray">
          <a:xfrm>
            <a:off x="3853565" y="2707979"/>
            <a:ext cx="856004" cy="249299"/>
          </a:xfrm>
          <a:prstGeom prst="rect">
            <a:avLst/>
          </a:prstGeom>
          <a:noFill/>
        </p:spPr>
        <p:txBody>
          <a:bodyPr wrap="none" lIns="0" tIns="0" rIns="0" bIns="0" rtlCol="0">
            <a:spAutoFit/>
          </a:bodyPr>
          <a:lstStyle/>
          <a:p>
            <a:pPr marL="0" marR="0" lvl="0" indent="0" defTabSz="914400" eaLnBrk="1" fontAlgn="auto" latinLnBrk="0" hangingPunct="1">
              <a:lnSpc>
                <a:spcPct val="90000"/>
              </a:lnSpc>
              <a:spcBef>
                <a:spcPts val="0"/>
              </a:spcBef>
              <a:spcAft>
                <a:spcPts val="0"/>
              </a:spcAft>
              <a:buClrTx/>
              <a:buSzTx/>
              <a:buFontTx/>
              <a:buNone/>
              <a:tabLst/>
              <a:defRPr/>
            </a:pPr>
            <a:r>
              <a:rPr kumimoji="0" lang="en-US" sz="1800" b="1" i="0" u="none" strike="noStrike" kern="0" cap="none" spc="0" normalizeH="0" baseline="0" noProof="0">
                <a:ln>
                  <a:noFill/>
                </a:ln>
                <a:solidFill>
                  <a:srgbClr val="424344"/>
                </a:solidFill>
                <a:effectLst/>
                <a:uLnTx/>
                <a:uFillTx/>
              </a:rPr>
              <a:t>EBS </a:t>
            </a:r>
            <a:r>
              <a:rPr kumimoji="0" lang="en-US" sz="1800" b="1" i="0" u="none" strike="noStrike" kern="0" cap="none" spc="0" normalizeH="0" baseline="0" noProof="0" smtClean="0">
                <a:ln>
                  <a:noFill/>
                </a:ln>
                <a:solidFill>
                  <a:srgbClr val="424344"/>
                </a:solidFill>
                <a:effectLst/>
                <a:uLnTx/>
                <a:uFillTx/>
              </a:rPr>
              <a:t>Prod</a:t>
            </a:r>
            <a:endParaRPr kumimoji="0" lang="en-US" sz="1800" b="1" i="0" u="none" strike="noStrike" kern="0" cap="none" spc="0" normalizeH="0" baseline="0" noProof="0" dirty="0">
              <a:ln>
                <a:noFill/>
              </a:ln>
              <a:solidFill>
                <a:srgbClr val="424344"/>
              </a:solidFill>
              <a:effectLst/>
              <a:uLnTx/>
              <a:uFillTx/>
            </a:endParaRPr>
          </a:p>
        </p:txBody>
      </p:sp>
      <p:sp>
        <p:nvSpPr>
          <p:cNvPr id="19" name="Striped Right Arrow 18"/>
          <p:cNvSpPr/>
          <p:nvPr/>
        </p:nvSpPr>
        <p:spPr bwMode="gray">
          <a:xfrm>
            <a:off x="4983953" y="3354447"/>
            <a:ext cx="2106939" cy="705647"/>
          </a:xfrm>
          <a:prstGeom prst="stripedRightArrow">
            <a:avLst/>
          </a:prstGeom>
          <a:solidFill>
            <a:srgbClr val="41555E"/>
          </a:solidFill>
          <a:ln w="19050" cap="flat" cmpd="sng" algn="ctr">
            <a:noFill/>
            <a:prstDash val="solid"/>
            <a:miter lim="800000"/>
          </a:ln>
          <a:effectLst/>
        </p:spPr>
        <p:txBody>
          <a:bodyPr rot="0" spcFirstLastPara="0" vertOverflow="overflow" horzOverflow="overflow" vert="horz" wrap="square" lIns="91432" tIns="45717" rIns="91432" bIns="45717" numCol="1" spcCol="0" rtlCol="0" fromWordArt="0" anchor="ctr"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srgbClr val="FFFFFF"/>
                </a:solidFill>
                <a:effectLst/>
                <a:uLnTx/>
                <a:uFillTx/>
                <a:latin typeface="Calibri"/>
                <a:ea typeface="+mn-ea"/>
                <a:cs typeface="+mn-cs"/>
              </a:rPr>
              <a:t>Encrypted network</a:t>
            </a:r>
            <a:endParaRPr kumimoji="0" lang="en-US" sz="1600" b="0" i="0" u="none" strike="noStrike" kern="0" cap="none" spc="0" normalizeH="0" baseline="0" noProof="0" dirty="0">
              <a:ln>
                <a:noFill/>
              </a:ln>
              <a:solidFill>
                <a:srgbClr val="FFFFFF"/>
              </a:solidFill>
              <a:effectLst/>
              <a:uLnTx/>
              <a:uFillTx/>
              <a:latin typeface="Calibri"/>
              <a:ea typeface="+mn-ea"/>
              <a:cs typeface="+mn-cs"/>
            </a:endParaRPr>
          </a:p>
        </p:txBody>
      </p:sp>
      <p:sp>
        <p:nvSpPr>
          <p:cNvPr id="20" name="Parallelogram 19"/>
          <p:cNvSpPr/>
          <p:nvPr/>
        </p:nvSpPr>
        <p:spPr bwMode="gray">
          <a:xfrm>
            <a:off x="7404693" y="3339808"/>
            <a:ext cx="1116746" cy="839659"/>
          </a:xfrm>
          <a:prstGeom prst="parallelogram">
            <a:avLst/>
          </a:prstGeom>
          <a:solidFill>
            <a:srgbClr val="F80000"/>
          </a:solidFill>
          <a:ln w="15875"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FFFFFF"/>
              </a:solidFill>
              <a:effectLst/>
              <a:uLnTx/>
              <a:uFillTx/>
              <a:latin typeface="Calibri"/>
              <a:ea typeface="+mn-ea"/>
              <a:cs typeface="+mn-cs"/>
            </a:endParaRPr>
          </a:p>
        </p:txBody>
      </p:sp>
      <p:sp>
        <p:nvSpPr>
          <p:cNvPr id="21" name="Parallelogram 20"/>
          <p:cNvSpPr/>
          <p:nvPr/>
        </p:nvSpPr>
        <p:spPr bwMode="gray">
          <a:xfrm>
            <a:off x="8566664" y="3339808"/>
            <a:ext cx="1116746" cy="839659"/>
          </a:xfrm>
          <a:prstGeom prst="parallelogram">
            <a:avLst/>
          </a:prstGeom>
          <a:solidFill>
            <a:srgbClr val="F80000"/>
          </a:solidFill>
          <a:ln w="15875"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FFFFFF"/>
              </a:solidFill>
              <a:effectLst/>
              <a:uLnTx/>
              <a:uFillTx/>
              <a:latin typeface="Calibri"/>
              <a:ea typeface="+mn-ea"/>
              <a:cs typeface="+mn-cs"/>
            </a:endParaRPr>
          </a:p>
        </p:txBody>
      </p:sp>
      <p:sp>
        <p:nvSpPr>
          <p:cNvPr id="22" name="Parallelogram 21"/>
          <p:cNvSpPr/>
          <p:nvPr/>
        </p:nvSpPr>
        <p:spPr bwMode="gray">
          <a:xfrm>
            <a:off x="9701614" y="3339808"/>
            <a:ext cx="1116746" cy="839659"/>
          </a:xfrm>
          <a:prstGeom prst="parallelogram">
            <a:avLst/>
          </a:prstGeom>
          <a:solidFill>
            <a:srgbClr val="F80000"/>
          </a:solidFill>
          <a:ln w="15875"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FFFFFF"/>
              </a:solidFill>
              <a:effectLst/>
              <a:uLnTx/>
              <a:uFillTx/>
              <a:latin typeface="Calibri"/>
              <a:ea typeface="+mn-ea"/>
              <a:cs typeface="+mn-cs"/>
            </a:endParaRPr>
          </a:p>
        </p:txBody>
      </p:sp>
      <p:pic>
        <p:nvPicPr>
          <p:cNvPr id="23" name="Picture 22"/>
          <p:cNvPicPr>
            <a:picLocks noChangeAspect="1"/>
          </p:cNvPicPr>
          <p:nvPr/>
        </p:nvPicPr>
        <p:blipFill>
          <a:blip r:embed="rId6" cstate="print"/>
          <a:stretch>
            <a:fillRect/>
          </a:stretch>
        </p:blipFill>
        <p:spPr bwMode="gray">
          <a:xfrm>
            <a:off x="7582603" y="3420174"/>
            <a:ext cx="760925" cy="597869"/>
          </a:xfrm>
          <a:prstGeom prst="rect">
            <a:avLst/>
          </a:prstGeom>
        </p:spPr>
      </p:pic>
      <p:pic>
        <p:nvPicPr>
          <p:cNvPr id="24" name="Picture 23"/>
          <p:cNvPicPr>
            <a:picLocks noChangeAspect="1"/>
          </p:cNvPicPr>
          <p:nvPr/>
        </p:nvPicPr>
        <p:blipFill>
          <a:blip r:embed="rId6" cstate="print"/>
          <a:stretch>
            <a:fillRect/>
          </a:stretch>
        </p:blipFill>
        <p:spPr bwMode="gray">
          <a:xfrm>
            <a:off x="8717552" y="3420174"/>
            <a:ext cx="760925" cy="597869"/>
          </a:xfrm>
          <a:prstGeom prst="rect">
            <a:avLst/>
          </a:prstGeom>
        </p:spPr>
      </p:pic>
      <p:pic>
        <p:nvPicPr>
          <p:cNvPr id="25" name="Picture 24"/>
          <p:cNvPicPr>
            <a:picLocks noChangeAspect="1"/>
          </p:cNvPicPr>
          <p:nvPr/>
        </p:nvPicPr>
        <p:blipFill>
          <a:blip r:embed="rId6" cstate="print"/>
          <a:stretch>
            <a:fillRect/>
          </a:stretch>
        </p:blipFill>
        <p:spPr bwMode="gray">
          <a:xfrm>
            <a:off x="9838990" y="3420174"/>
            <a:ext cx="760925" cy="597869"/>
          </a:xfrm>
          <a:prstGeom prst="rect">
            <a:avLst/>
          </a:prstGeom>
        </p:spPr>
      </p:pic>
      <p:sp>
        <p:nvSpPr>
          <p:cNvPr id="26" name="TextBox 25"/>
          <p:cNvSpPr txBox="1"/>
          <p:nvPr/>
        </p:nvSpPr>
        <p:spPr bwMode="gray">
          <a:xfrm>
            <a:off x="7692948" y="3049593"/>
            <a:ext cx="692497" cy="225703"/>
          </a:xfrm>
          <a:prstGeom prst="rect">
            <a:avLst/>
          </a:prstGeom>
          <a:noFill/>
        </p:spPr>
        <p:txBody>
          <a:bodyPr wrap="none" lIns="0" tIns="0" rIns="0" bIns="0" rtlCol="0">
            <a:spAutoFit/>
          </a:bodyPr>
          <a:lstStyle/>
          <a:p>
            <a:pPr marL="0" marR="0" lvl="0" indent="0" defTabSz="914400" eaLnBrk="1" fontAlgn="auto" latinLnBrk="0" hangingPunct="1">
              <a:lnSpc>
                <a:spcPct val="9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424344"/>
                </a:solidFill>
                <a:effectLst/>
                <a:uLnTx/>
                <a:uFillTx/>
              </a:rPr>
              <a:t>EBS Dev</a:t>
            </a:r>
          </a:p>
        </p:txBody>
      </p:sp>
      <p:sp>
        <p:nvSpPr>
          <p:cNvPr id="27" name="TextBox 26"/>
          <p:cNvSpPr txBox="1"/>
          <p:nvPr/>
        </p:nvSpPr>
        <p:spPr bwMode="gray">
          <a:xfrm>
            <a:off x="8857939" y="3049593"/>
            <a:ext cx="716342" cy="225703"/>
          </a:xfrm>
          <a:prstGeom prst="rect">
            <a:avLst/>
          </a:prstGeom>
          <a:noFill/>
        </p:spPr>
        <p:txBody>
          <a:bodyPr wrap="none" lIns="0" tIns="0" rIns="0" bIns="0" rtlCol="0">
            <a:spAutoFit/>
          </a:bodyPr>
          <a:lstStyle/>
          <a:p>
            <a:pPr marL="0" marR="0" lvl="0" indent="0" defTabSz="914400" eaLnBrk="1" fontAlgn="auto" latinLnBrk="0" hangingPunct="1">
              <a:lnSpc>
                <a:spcPct val="9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424344"/>
                </a:solidFill>
                <a:effectLst/>
                <a:uLnTx/>
                <a:uFillTx/>
              </a:rPr>
              <a:t>EBS Test</a:t>
            </a:r>
          </a:p>
        </p:txBody>
      </p:sp>
      <p:sp>
        <p:nvSpPr>
          <p:cNvPr id="28" name="TextBox 27"/>
          <p:cNvSpPr txBox="1"/>
          <p:nvPr/>
        </p:nvSpPr>
        <p:spPr bwMode="gray">
          <a:xfrm>
            <a:off x="9953627" y="3049593"/>
            <a:ext cx="763029" cy="221599"/>
          </a:xfrm>
          <a:prstGeom prst="rect">
            <a:avLst/>
          </a:prstGeom>
          <a:noFill/>
        </p:spPr>
        <p:txBody>
          <a:bodyPr wrap="none" lIns="0" tIns="0" rIns="0" bIns="0" rtlCol="0">
            <a:spAutoFit/>
          </a:bodyPr>
          <a:lstStyle/>
          <a:p>
            <a:pPr marL="0" marR="0" lvl="0" indent="0" defTabSz="914400" eaLnBrk="1" fontAlgn="auto" latinLnBrk="0" hangingPunct="1">
              <a:lnSpc>
                <a:spcPct val="90000"/>
              </a:lnSpc>
              <a:spcBef>
                <a:spcPts val="0"/>
              </a:spcBef>
              <a:spcAft>
                <a:spcPts val="0"/>
              </a:spcAft>
              <a:buClrTx/>
              <a:buSzTx/>
              <a:buFontTx/>
              <a:buNone/>
              <a:tabLst/>
              <a:defRPr/>
            </a:pPr>
            <a:r>
              <a:rPr kumimoji="0" lang="en-US" sz="1600" b="1" i="0" u="none" strike="noStrike" kern="0" cap="none" spc="0" normalizeH="0" baseline="0" noProof="0">
                <a:ln>
                  <a:noFill/>
                </a:ln>
                <a:solidFill>
                  <a:srgbClr val="424344"/>
                </a:solidFill>
                <a:effectLst/>
                <a:uLnTx/>
                <a:uFillTx/>
              </a:rPr>
              <a:t>EBS </a:t>
            </a:r>
            <a:r>
              <a:rPr kumimoji="0" lang="en-US" sz="1600" b="1" i="0" u="none" strike="noStrike" kern="0" cap="none" spc="0" normalizeH="0" baseline="0" noProof="0" smtClean="0">
                <a:ln>
                  <a:noFill/>
                </a:ln>
                <a:solidFill>
                  <a:srgbClr val="424344"/>
                </a:solidFill>
                <a:effectLst/>
                <a:uLnTx/>
                <a:uFillTx/>
              </a:rPr>
              <a:t>Prod</a:t>
            </a:r>
            <a:endParaRPr kumimoji="0" lang="en-US" sz="1600" b="1" i="0" u="none" strike="noStrike" kern="0" cap="none" spc="0" normalizeH="0" baseline="0" noProof="0" dirty="0">
              <a:ln>
                <a:noFill/>
              </a:ln>
              <a:solidFill>
                <a:srgbClr val="424344"/>
              </a:solidFill>
              <a:effectLst/>
              <a:uLnTx/>
              <a:uFillTx/>
            </a:endParaRPr>
          </a:p>
        </p:txBody>
      </p:sp>
      <p:sp>
        <p:nvSpPr>
          <p:cNvPr id="29" name="TextBox 28"/>
          <p:cNvSpPr txBox="1"/>
          <p:nvPr/>
        </p:nvSpPr>
        <p:spPr bwMode="gray">
          <a:xfrm>
            <a:off x="6726809" y="4196124"/>
            <a:ext cx="4639330" cy="368180"/>
          </a:xfrm>
          <a:prstGeom prst="rect">
            <a:avLst/>
          </a:prstGeom>
          <a:noFill/>
        </p:spPr>
        <p:txBody>
          <a:bodyPr wrap="none" lIns="0" tIns="0" rIns="0" bIns="0" rtlCol="0" anchor="b">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424344"/>
                </a:solidFill>
                <a:effectLst/>
                <a:uLnTx/>
                <a:uFillTx/>
              </a:rPr>
              <a:t>Cloud EBS </a:t>
            </a:r>
            <a:r>
              <a:rPr kumimoji="0" lang="en-US" sz="1800" b="1" i="0" u="none" strike="noStrike" kern="0" cap="none" spc="0" normalizeH="0" baseline="0" noProof="0" dirty="0" smtClean="0">
                <a:ln>
                  <a:noFill/>
                </a:ln>
                <a:solidFill>
                  <a:srgbClr val="424344"/>
                </a:solidFill>
                <a:effectLst/>
                <a:uLnTx/>
                <a:uFillTx/>
              </a:rPr>
              <a:t>instances</a:t>
            </a:r>
            <a:endParaRPr kumimoji="0" lang="en-US" sz="1800" b="1" i="0" u="none" strike="noStrike" kern="0" cap="none" spc="0" normalizeH="0" baseline="0" noProof="0" dirty="0">
              <a:ln>
                <a:noFill/>
              </a:ln>
              <a:solidFill>
                <a:srgbClr val="424344"/>
              </a:solidFill>
              <a:effectLst/>
              <a:uLnTx/>
              <a:uFillTx/>
            </a:endParaRPr>
          </a:p>
        </p:txBody>
      </p:sp>
      <p:sp>
        <p:nvSpPr>
          <p:cNvPr id="30" name="Left Brace 29"/>
          <p:cNvSpPr/>
          <p:nvPr/>
        </p:nvSpPr>
        <p:spPr bwMode="gray">
          <a:xfrm rot="16200000">
            <a:off x="2345025" y="3251130"/>
            <a:ext cx="471244" cy="4398682"/>
          </a:xfrm>
          <a:prstGeom prst="leftBrace">
            <a:avLst>
              <a:gd name="adj1" fmla="val 53504"/>
              <a:gd name="adj2" fmla="val 49693"/>
            </a:avLst>
          </a:prstGeom>
          <a:noFill/>
          <a:ln w="19050" cap="flat" cmpd="sng" algn="ctr">
            <a:solidFill>
              <a:srgbClr val="8A133B">
                <a:lumMod val="75000"/>
              </a:srgbClr>
            </a:solidFill>
            <a:prstDash val="solid"/>
            <a:miter lim="800000"/>
            <a:headEnd type="none"/>
            <a:tailEnd type="none"/>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F5F5F"/>
              </a:solidFill>
              <a:effectLst/>
              <a:uLnTx/>
              <a:uFillTx/>
              <a:latin typeface="Calibri"/>
              <a:ea typeface="+mn-ea"/>
              <a:cs typeface="+mn-cs"/>
            </a:endParaRPr>
          </a:p>
        </p:txBody>
      </p:sp>
      <p:sp>
        <p:nvSpPr>
          <p:cNvPr id="31" name="Left Brace 30"/>
          <p:cNvSpPr/>
          <p:nvPr/>
        </p:nvSpPr>
        <p:spPr bwMode="gray">
          <a:xfrm rot="16200000">
            <a:off x="8979043" y="3251130"/>
            <a:ext cx="471244" cy="4398682"/>
          </a:xfrm>
          <a:prstGeom prst="leftBrace">
            <a:avLst>
              <a:gd name="adj1" fmla="val 53504"/>
              <a:gd name="adj2" fmla="val 49693"/>
            </a:avLst>
          </a:prstGeom>
          <a:noFill/>
          <a:ln w="19050" cap="flat" cmpd="sng" algn="ctr">
            <a:solidFill>
              <a:srgbClr val="8A133B">
                <a:lumMod val="75000"/>
              </a:srgbClr>
            </a:solidFill>
            <a:prstDash val="solid"/>
            <a:miter lim="800000"/>
            <a:headEnd type="none"/>
            <a:tailEnd type="none"/>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F5F5F"/>
              </a:solidFill>
              <a:effectLst/>
              <a:uLnTx/>
              <a:uFillTx/>
              <a:latin typeface="Calibri"/>
              <a:ea typeface="+mn-ea"/>
              <a:cs typeface="+mn-cs"/>
            </a:endParaRPr>
          </a:p>
        </p:txBody>
      </p:sp>
      <p:sp>
        <p:nvSpPr>
          <p:cNvPr id="32" name="Rectangle 31"/>
          <p:cNvSpPr/>
          <p:nvPr/>
        </p:nvSpPr>
        <p:spPr bwMode="gray">
          <a:xfrm>
            <a:off x="7476211" y="5760125"/>
            <a:ext cx="3476914" cy="332399"/>
          </a:xfrm>
          <a:prstGeom prst="rect">
            <a:avLst/>
          </a:prstGeom>
          <a:noFill/>
          <a:ln w="19050" cap="flat" cmpd="sng" algn="ctr">
            <a:noFill/>
            <a:prstDash val="solid"/>
            <a:miter lim="800000"/>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latin typeface="Calibri"/>
                <a:ea typeface="+mn-ea"/>
                <a:cs typeface="Arial" charset="0"/>
              </a:rPr>
              <a:t>Oracle Cloud Infrastructure</a:t>
            </a:r>
            <a:endParaRPr kumimoji="0" lang="en-US" sz="2400" b="1" i="0" u="none" strike="noStrike" kern="0" cap="none" spc="0" normalizeH="0" baseline="0" noProof="0" dirty="0">
              <a:ln>
                <a:noFill/>
              </a:ln>
              <a:solidFill>
                <a:srgbClr val="FF0000"/>
              </a:solidFill>
              <a:effectLst/>
              <a:uLnTx/>
              <a:uFillTx/>
              <a:latin typeface="Calibri"/>
              <a:ea typeface="+mn-ea"/>
              <a:cs typeface="Arial" charset="0"/>
            </a:endParaRPr>
          </a:p>
        </p:txBody>
      </p:sp>
      <p:sp>
        <p:nvSpPr>
          <p:cNvPr id="33" name="TextBox 32"/>
          <p:cNvSpPr txBox="1"/>
          <p:nvPr/>
        </p:nvSpPr>
        <p:spPr bwMode="gray">
          <a:xfrm>
            <a:off x="1513049" y="5760125"/>
            <a:ext cx="2135200" cy="332399"/>
          </a:xfrm>
          <a:prstGeom prst="rect">
            <a:avLst/>
          </a:prstGeom>
          <a:noFill/>
        </p:spPr>
        <p:txBody>
          <a:bodyPr wrap="none" lIns="0" tIns="0" rIns="0" bIns="0" rtlCol="0">
            <a:spAutoFit/>
          </a:bodyP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5F5F5F"/>
                </a:solidFill>
                <a:effectLst/>
                <a:uLnTx/>
                <a:uFillTx/>
              </a:rPr>
              <a:t>Your data center</a:t>
            </a:r>
            <a:endParaRPr kumimoji="0" lang="en-US" sz="2400" b="1" i="0" u="none" strike="noStrike" kern="0" cap="none" spc="0" normalizeH="0" baseline="0" noProof="0" dirty="0">
              <a:ln>
                <a:noFill/>
              </a:ln>
              <a:solidFill>
                <a:srgbClr val="5F5F5F"/>
              </a:solidFill>
              <a:effectLst/>
              <a:uLnTx/>
              <a:uFillTx/>
            </a:endParaRPr>
          </a:p>
        </p:txBody>
      </p:sp>
      <p:pic>
        <p:nvPicPr>
          <p:cNvPr id="34" name="Picture 33" descr="Firewall.png"/>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bwMode="gray">
          <a:xfrm>
            <a:off x="5943600" y="1918416"/>
            <a:ext cx="145393" cy="1526628"/>
          </a:xfrm>
          <a:prstGeom prst="rect">
            <a:avLst/>
          </a:prstGeom>
        </p:spPr>
      </p:pic>
      <p:sp>
        <p:nvSpPr>
          <p:cNvPr id="35" name="Rectangle 34"/>
          <p:cNvSpPr/>
          <p:nvPr/>
        </p:nvSpPr>
        <p:spPr bwMode="gray">
          <a:xfrm>
            <a:off x="5739316" y="3377493"/>
            <a:ext cx="553961" cy="94570"/>
          </a:xfrm>
          <a:prstGeom prst="rect">
            <a:avLst/>
          </a:prstGeom>
          <a:solidFill>
            <a:srgbClr val="8A133B">
              <a:lumMod val="50000"/>
            </a:srgbClr>
          </a:solidFill>
          <a:ln w="15875"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FFFFFF"/>
              </a:solidFill>
              <a:effectLst/>
              <a:uLnTx/>
              <a:uFillTx/>
              <a:latin typeface="Calibri"/>
              <a:ea typeface="+mn-ea"/>
              <a:cs typeface="+mn-cs"/>
            </a:endParaRPr>
          </a:p>
        </p:txBody>
      </p:sp>
      <p:sp>
        <p:nvSpPr>
          <p:cNvPr id="36" name="Rectangle 35"/>
          <p:cNvSpPr/>
          <p:nvPr/>
        </p:nvSpPr>
        <p:spPr bwMode="gray">
          <a:xfrm>
            <a:off x="5739316" y="3944912"/>
            <a:ext cx="553961" cy="94570"/>
          </a:xfrm>
          <a:prstGeom prst="rect">
            <a:avLst/>
          </a:prstGeom>
          <a:solidFill>
            <a:srgbClr val="8A133B">
              <a:lumMod val="50000"/>
            </a:srgbClr>
          </a:solidFill>
          <a:ln w="15875"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FFFFFF"/>
              </a:solidFill>
              <a:effectLst/>
              <a:uLnTx/>
              <a:uFillTx/>
              <a:latin typeface="Calibri"/>
              <a:ea typeface="+mn-ea"/>
              <a:cs typeface="+mn-cs"/>
            </a:endParaRPr>
          </a:p>
        </p:txBody>
      </p:sp>
      <p:pic>
        <p:nvPicPr>
          <p:cNvPr id="37" name="Picture 36" descr="Firewall.png"/>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bwMode="gray">
          <a:xfrm>
            <a:off x="5943600" y="4039482"/>
            <a:ext cx="145393" cy="1526628"/>
          </a:xfrm>
          <a:prstGeom prst="rect">
            <a:avLst/>
          </a:prstGeom>
        </p:spPr>
      </p:pic>
    </p:spTree>
    <p:extLst>
      <p:ext uri="{BB962C8B-B14F-4D97-AF65-F5344CB8AC3E}">
        <p14:creationId xmlns:p14="http://schemas.microsoft.com/office/powerpoint/2010/main" val="3277171718"/>
      </p:ext>
    </p:extLst>
  </p:cSld>
  <p:clrMapOvr>
    <a:masterClrMapping/>
  </p:clrMapOvr>
  <p:transition spd="med">
    <p:fade/>
  </p:transition>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1000"/>
            <a:lum/>
          </a:blip>
          <a:srcRect/>
          <a:stretch>
            <a:fillRect/>
          </a:stretch>
        </a:blipFill>
        <a:effectLst/>
      </p:bgPr>
    </p:bg>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pPr>
              <a:defRPr/>
            </a:pPr>
            <a:r>
              <a:rPr lang="en-US" smtClean="0">
                <a:solidFill>
                  <a:srgbClr val="5F5F5F">
                    <a:lumMod val="60000"/>
                    <a:lumOff val="40000"/>
                  </a:srgbClr>
                </a:solidFill>
              </a:rPr>
              <a:t>Oracle – Internal/Highly Restricted</a:t>
            </a:r>
            <a:endParaRPr lang="en-US" dirty="0">
              <a:solidFill>
                <a:srgbClr val="5F5F5F">
                  <a:lumMod val="60000"/>
                  <a:lumOff val="40000"/>
                </a:srgbClr>
              </a:solidFill>
            </a:endParaRPr>
          </a:p>
        </p:txBody>
      </p:sp>
      <p:sp>
        <p:nvSpPr>
          <p:cNvPr id="5" name="Slide Number Placeholder 4"/>
          <p:cNvSpPr>
            <a:spLocks noGrp="1"/>
          </p:cNvSpPr>
          <p:nvPr>
            <p:ph type="sldNum" sz="quarter" idx="12"/>
          </p:nvPr>
        </p:nvSpPr>
        <p:spPr/>
        <p:txBody>
          <a:bodyPr/>
          <a:lstStyle/>
          <a:p>
            <a:pPr>
              <a:defRPr/>
            </a:pPr>
            <a:fld id="{31ED6A70-3389-C441-9439-7C9EA1685916}" type="slidenum">
              <a:rPr lang="en-US" smtClean="0"/>
              <a:pPr>
                <a:defRPr/>
              </a:pPr>
              <a:t>11</a:t>
            </a:fld>
            <a:endParaRPr lang="en-US" dirty="0"/>
          </a:p>
        </p:txBody>
      </p:sp>
      <p:sp>
        <p:nvSpPr>
          <p:cNvPr id="6" name="Parallelogram 5"/>
          <p:cNvSpPr/>
          <p:nvPr/>
        </p:nvSpPr>
        <p:spPr>
          <a:xfrm>
            <a:off x="-487009" y="194309"/>
            <a:ext cx="12241162" cy="1195848"/>
          </a:xfrm>
          <a:prstGeom prst="parallelogram">
            <a:avLst>
              <a:gd name="adj" fmla="val 36579"/>
            </a:avLst>
          </a:prstGeom>
          <a:blipFill dpi="0" rotWithShape="1">
            <a:blip r:embed="rId3" cstate="email">
              <a:alphaModFix amt="85000"/>
              <a:extLst>
                <a:ext uri="{28A0092B-C50C-407E-A947-70E740481C1C}">
                  <a14:useLocalDpi xmlns:a14="http://schemas.microsoft.com/office/drawing/2010/main"/>
                </a:ext>
              </a:extLst>
            </a:blip>
            <a:srcRect/>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lnSpc>
                <a:spcPct val="90000"/>
              </a:lnSpc>
            </a:pPr>
            <a:endParaRPr lang="en-US" sz="1800">
              <a:solidFill>
                <a:srgbClr val="FFFFFF"/>
              </a:solidFill>
            </a:endParaRPr>
          </a:p>
        </p:txBody>
      </p:sp>
      <p:sp>
        <p:nvSpPr>
          <p:cNvPr id="7" name="Title 25"/>
          <p:cNvSpPr txBox="1">
            <a:spLocks/>
          </p:cNvSpPr>
          <p:nvPr/>
        </p:nvSpPr>
        <p:spPr>
          <a:xfrm>
            <a:off x="500824" y="344773"/>
            <a:ext cx="10969924" cy="727671"/>
          </a:xfrm>
          <a:prstGeom prst="rect">
            <a:avLst/>
          </a:prstGeom>
        </p:spPr>
        <p:txBody>
          <a:bodyPr vert="horz" lIns="0" tIns="0" rIns="0" bIns="0" rtlCol="0" anchor="b">
            <a:noAutofit/>
          </a:bodyPr>
          <a:lstStyle>
            <a:lvl1pPr algn="l" defTabSz="914400" rtl="0" eaLnBrk="1" latinLnBrk="0" hangingPunct="1">
              <a:lnSpc>
                <a:spcPct val="80000"/>
              </a:lnSpc>
              <a:spcBef>
                <a:spcPct val="0"/>
              </a:spcBef>
              <a:buNone/>
              <a:defRPr sz="3600" kern="1200">
                <a:solidFill>
                  <a:schemeClr val="tx1"/>
                </a:solidFill>
                <a:latin typeface="+mj-lt"/>
                <a:ea typeface="+mj-ea"/>
                <a:cs typeface="+mj-cs"/>
              </a:defRPr>
            </a:lvl1pPr>
          </a:lstStyle>
          <a:p>
            <a:pPr>
              <a:lnSpc>
                <a:spcPct val="100000"/>
              </a:lnSpc>
              <a:spcAft>
                <a:spcPts val="600"/>
              </a:spcAft>
            </a:pPr>
            <a:r>
              <a:rPr lang="en-US" dirty="0">
                <a:solidFill>
                  <a:schemeClr val="bg1"/>
                </a:solidFill>
              </a:rPr>
              <a:t>This level of automation is not available on AWS or Azure</a:t>
            </a:r>
            <a:endParaRPr lang="en-US" sz="4400" b="1" dirty="0">
              <a:solidFill>
                <a:schemeClr val="bg1"/>
              </a:solidFill>
            </a:endParaRPr>
          </a:p>
        </p:txBody>
      </p:sp>
      <p:grpSp>
        <p:nvGrpSpPr>
          <p:cNvPr id="8" name="Group 7"/>
          <p:cNvGrpSpPr/>
          <p:nvPr/>
        </p:nvGrpSpPr>
        <p:grpSpPr>
          <a:xfrm>
            <a:off x="538296" y="1969225"/>
            <a:ext cx="11407633" cy="4549481"/>
            <a:chOff x="538296" y="1969225"/>
            <a:chExt cx="11407633" cy="4549481"/>
          </a:xfrm>
        </p:grpSpPr>
        <p:pic>
          <p:nvPicPr>
            <p:cNvPr id="9" name="Picture 9"/>
            <p:cNvPicPr>
              <a:picLocks noChangeAspect="1"/>
            </p:cNvPicPr>
            <p:nvPr/>
          </p:nvPicPr>
          <p:blipFill>
            <a:blip r:embed="rId4" cstate="screen">
              <a:extLst>
                <a:ext uri="{28A0092B-C50C-407E-A947-70E740481C1C}">
                  <a14:useLocalDpi xmlns:a14="http://schemas.microsoft.com/office/drawing/2010/main"/>
                </a:ext>
              </a:extLst>
            </a:blip>
            <a:srcRect l="11777" t="2448" r="8311" b="6975"/>
            <a:stretch>
              <a:fillRect/>
            </a:stretch>
          </p:blipFill>
          <p:spPr bwMode="auto">
            <a:xfrm>
              <a:off x="4040934" y="1969225"/>
              <a:ext cx="4056884" cy="2388383"/>
            </a:xfrm>
            <a:prstGeom prst="rect">
              <a:avLst/>
            </a:prstGeom>
            <a:noFill/>
            <a:ln w="9525">
              <a:noFill/>
              <a:miter lim="800000"/>
              <a:headEnd/>
              <a:tailEnd/>
            </a:ln>
          </p:spPr>
        </p:pic>
        <p:grpSp>
          <p:nvGrpSpPr>
            <p:cNvPr id="10" name="Group 9"/>
            <p:cNvGrpSpPr/>
            <p:nvPr/>
          </p:nvGrpSpPr>
          <p:grpSpPr>
            <a:xfrm>
              <a:off x="3078480" y="2166571"/>
              <a:ext cx="2231417" cy="777397"/>
              <a:chOff x="3632742" y="2217621"/>
              <a:chExt cx="1679864" cy="757227"/>
            </a:xfrm>
          </p:grpSpPr>
          <p:cxnSp>
            <p:nvCxnSpPr>
              <p:cNvPr id="35" name="Straight Connector 34"/>
              <p:cNvCxnSpPr/>
              <p:nvPr/>
            </p:nvCxnSpPr>
            <p:spPr>
              <a:xfrm>
                <a:off x="4535122" y="2217621"/>
                <a:ext cx="777484" cy="757227"/>
              </a:xfrm>
              <a:prstGeom prst="line">
                <a:avLst/>
              </a:prstGeom>
              <a:ln w="38100">
                <a:solidFill>
                  <a:schemeClr val="accent3"/>
                </a:solidFill>
                <a:miter lim="800000"/>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3632742" y="2224880"/>
                <a:ext cx="914400" cy="0"/>
              </a:xfrm>
              <a:prstGeom prst="line">
                <a:avLst/>
              </a:prstGeom>
              <a:ln w="38100">
                <a:solidFill>
                  <a:schemeClr val="accent3"/>
                </a:solidFill>
                <a:miter lim="800000"/>
              </a:ln>
            </p:spPr>
            <p:style>
              <a:lnRef idx="1">
                <a:schemeClr val="accent1"/>
              </a:lnRef>
              <a:fillRef idx="0">
                <a:schemeClr val="accent1"/>
              </a:fillRef>
              <a:effectRef idx="0">
                <a:schemeClr val="accent1"/>
              </a:effectRef>
              <a:fontRef idx="minor">
                <a:schemeClr val="tx1"/>
              </a:fontRef>
            </p:style>
          </p:cxnSp>
        </p:grpSp>
        <p:sp>
          <p:nvSpPr>
            <p:cNvPr id="11" name="TextBox 10"/>
            <p:cNvSpPr txBox="1">
              <a:spLocks/>
            </p:cNvSpPr>
            <p:nvPr/>
          </p:nvSpPr>
          <p:spPr bwMode="gray">
            <a:xfrm flipH="1">
              <a:off x="538296" y="2171503"/>
              <a:ext cx="2902343" cy="2972412"/>
            </a:xfrm>
            <a:prstGeom prst="rect">
              <a:avLst/>
            </a:prstGeom>
            <a:noFill/>
          </p:spPr>
          <p:txBody>
            <a:bodyPr wrap="square" lIns="0" tIns="0" rIns="0" bIns="0" rtlCol="0">
              <a:noAutofit/>
            </a:bodyPr>
            <a:lstStyle/>
            <a:p>
              <a:pPr lvl="0">
                <a:spcBef>
                  <a:spcPts val="300"/>
                </a:spcBef>
                <a:buClr>
                  <a:srgbClr val="F0AB00"/>
                </a:buClr>
              </a:pPr>
              <a:r>
                <a:rPr lang="en-US" b="1" dirty="0" smtClean="0">
                  <a:solidFill>
                    <a:schemeClr val="accent3"/>
                  </a:solidFill>
                </a:rPr>
                <a:t>QUICK PROVISIONING</a:t>
              </a:r>
            </a:p>
            <a:p>
              <a:pPr marL="92075" lvl="0" indent="-92075">
                <a:spcBef>
                  <a:spcPts val="300"/>
                </a:spcBef>
                <a:buClr>
                  <a:schemeClr val="tx1"/>
                </a:buClr>
                <a:buFont typeface="Arial" panose="020B0604020202020204" pitchFamily="34" charset="0"/>
                <a:buChar char="•"/>
                <a:defRPr/>
              </a:pPr>
              <a:r>
                <a:rPr lang="en-GB" sz="1600" dirty="0" smtClean="0"/>
                <a:t>Common Use Cases:</a:t>
              </a:r>
            </a:p>
            <a:p>
              <a:pPr marL="549275" lvl="1" indent="-92075">
                <a:spcBef>
                  <a:spcPts val="300"/>
                </a:spcBef>
                <a:buClr>
                  <a:schemeClr val="tx1"/>
                </a:buClr>
                <a:buFont typeface="Arial" panose="020B0604020202020204" pitchFamily="34" charset="0"/>
                <a:buChar char="•"/>
                <a:defRPr/>
              </a:pPr>
              <a:r>
                <a:rPr lang="en-GB" sz="1600" dirty="0" smtClean="0"/>
                <a:t>Fresh Installation</a:t>
              </a:r>
              <a:endParaRPr lang="en-GB" sz="1600" dirty="0"/>
            </a:p>
            <a:p>
              <a:pPr marL="549275" lvl="1" indent="-92075">
                <a:spcBef>
                  <a:spcPts val="300"/>
                </a:spcBef>
                <a:buFont typeface="Arial" panose="020B0604020202020204" pitchFamily="34" charset="0"/>
                <a:buChar char="•"/>
                <a:defRPr/>
              </a:pPr>
              <a:r>
                <a:rPr lang="en-GB" sz="1600" dirty="0" smtClean="0"/>
                <a:t>Demo Environments</a:t>
              </a:r>
            </a:p>
            <a:p>
              <a:pPr marL="549275" lvl="1" indent="-92075">
                <a:spcBef>
                  <a:spcPts val="300"/>
                </a:spcBef>
                <a:buFont typeface="Arial" panose="020B0604020202020204" pitchFamily="34" charset="0"/>
                <a:buChar char="•"/>
                <a:defRPr/>
              </a:pPr>
              <a:r>
                <a:rPr lang="en-GB" sz="1600" dirty="0" smtClean="0"/>
                <a:t>Development Tools</a:t>
              </a:r>
            </a:p>
            <a:p>
              <a:pPr marL="92075" lvl="0" indent="-92075">
                <a:spcBef>
                  <a:spcPts val="300"/>
                </a:spcBef>
                <a:buFont typeface="Arial" panose="020B0604020202020204" pitchFamily="34" charset="0"/>
                <a:buChar char="•"/>
                <a:defRPr/>
              </a:pPr>
              <a:r>
                <a:rPr lang="en-US" sz="1600" dirty="0" smtClean="0"/>
                <a:t>Flexible Topology</a:t>
              </a:r>
              <a:endParaRPr lang="en-US" sz="1600" dirty="0"/>
            </a:p>
          </p:txBody>
        </p:sp>
        <p:grpSp>
          <p:nvGrpSpPr>
            <p:cNvPr id="12" name="Group 11"/>
            <p:cNvGrpSpPr/>
            <p:nvPr/>
          </p:nvGrpSpPr>
          <p:grpSpPr>
            <a:xfrm>
              <a:off x="3248608" y="2298408"/>
              <a:ext cx="777631" cy="682475"/>
              <a:chOff x="1284243" y="2638166"/>
              <a:chExt cx="885250" cy="1002788"/>
            </a:xfrm>
            <a:solidFill>
              <a:schemeClr val="accent3"/>
            </a:solidFill>
          </p:grpSpPr>
          <p:sp>
            <p:nvSpPr>
              <p:cNvPr id="24" name="Freeform 282"/>
              <p:cNvSpPr>
                <a:spLocks noChangeArrowheads="1"/>
              </p:cNvSpPr>
              <p:nvPr/>
            </p:nvSpPr>
            <p:spPr bwMode="auto">
              <a:xfrm>
                <a:off x="1284243" y="3465102"/>
                <a:ext cx="14426" cy="14707"/>
              </a:xfrm>
              <a:custGeom>
                <a:avLst/>
                <a:gdLst>
                  <a:gd name="T0" fmla="*/ 8 w 9"/>
                  <a:gd name="T1" fmla="*/ 4 h 10"/>
                  <a:gd name="T2" fmla="*/ 5 w 9"/>
                  <a:gd name="T3" fmla="*/ 9 h 10"/>
                  <a:gd name="T4" fmla="*/ 1 w 9"/>
                  <a:gd name="T5" fmla="*/ 4 h 10"/>
                  <a:gd name="T6" fmla="*/ 3 w 9"/>
                  <a:gd name="T7" fmla="*/ 0 h 10"/>
                  <a:gd name="T8" fmla="*/ 8 w 9"/>
                  <a:gd name="T9" fmla="*/ 4 h 10"/>
                  <a:gd name="T10" fmla="*/ 0 60000 65536"/>
                  <a:gd name="T11" fmla="*/ 0 60000 65536"/>
                  <a:gd name="T12" fmla="*/ 0 60000 65536"/>
                  <a:gd name="T13" fmla="*/ 0 60000 65536"/>
                  <a:gd name="T14" fmla="*/ 0 60000 65536"/>
                  <a:gd name="T15" fmla="*/ 0 w 9"/>
                  <a:gd name="T16" fmla="*/ 0 h 10"/>
                  <a:gd name="T17" fmla="*/ 9 w 9"/>
                  <a:gd name="T18" fmla="*/ 10 h 10"/>
                </a:gdLst>
                <a:ahLst/>
                <a:cxnLst>
                  <a:cxn ang="T10">
                    <a:pos x="T0" y="T1"/>
                  </a:cxn>
                  <a:cxn ang="T11">
                    <a:pos x="T2" y="T3"/>
                  </a:cxn>
                  <a:cxn ang="T12">
                    <a:pos x="T4" y="T5"/>
                  </a:cxn>
                  <a:cxn ang="T13">
                    <a:pos x="T6" y="T7"/>
                  </a:cxn>
                  <a:cxn ang="T14">
                    <a:pos x="T8" y="T9"/>
                  </a:cxn>
                </a:cxnLst>
                <a:rect l="T15" t="T16" r="T17" b="T18"/>
                <a:pathLst>
                  <a:path w="9" h="10">
                    <a:moveTo>
                      <a:pt x="8" y="4"/>
                    </a:moveTo>
                    <a:cubicBezTo>
                      <a:pt x="8" y="7"/>
                      <a:pt x="7" y="9"/>
                      <a:pt x="5" y="9"/>
                    </a:cubicBezTo>
                    <a:cubicBezTo>
                      <a:pt x="3" y="9"/>
                      <a:pt x="1" y="7"/>
                      <a:pt x="1" y="4"/>
                    </a:cubicBezTo>
                    <a:cubicBezTo>
                      <a:pt x="0" y="2"/>
                      <a:pt x="2" y="0"/>
                      <a:pt x="3" y="0"/>
                    </a:cubicBezTo>
                    <a:cubicBezTo>
                      <a:pt x="5" y="0"/>
                      <a:pt x="7" y="2"/>
                      <a:pt x="8" y="4"/>
                    </a:cubicBezTo>
                  </a:path>
                </a:pathLst>
              </a:custGeom>
              <a:grpFill/>
              <a:ln>
                <a:noFill/>
              </a:ln>
              <a:extLst>
                <a:ext uri="{91240B29-F687-4F45-9708-019B960494DF}">
                  <a14:hiddenLine xmlns:a14="http://schemas.microsoft.com/office/drawing/2010/main" w="9525" cap="flat">
                    <a:solidFill>
                      <a:srgbClr val="000000"/>
                    </a:solidFill>
                    <a:bevel/>
                    <a:headEnd/>
                    <a:tailEnd/>
                  </a14:hiddenLine>
                </a:ext>
              </a:extLst>
            </p:spPr>
            <p:txBody>
              <a:bodyPr wrap="none" anchor="ctr"/>
              <a:lstStyle/>
              <a:p>
                <a:endParaRPr lang="en-US" sz="1800"/>
              </a:p>
            </p:txBody>
          </p:sp>
          <p:sp>
            <p:nvSpPr>
              <p:cNvPr id="25" name="Freeform 283"/>
              <p:cNvSpPr>
                <a:spLocks noChangeArrowheads="1"/>
              </p:cNvSpPr>
              <p:nvPr/>
            </p:nvSpPr>
            <p:spPr bwMode="auto">
              <a:xfrm>
                <a:off x="1284243" y="3557390"/>
                <a:ext cx="14426" cy="16178"/>
              </a:xfrm>
              <a:custGeom>
                <a:avLst/>
                <a:gdLst>
                  <a:gd name="T0" fmla="*/ 8 w 9"/>
                  <a:gd name="T1" fmla="*/ 4 h 10"/>
                  <a:gd name="T2" fmla="*/ 5 w 9"/>
                  <a:gd name="T3" fmla="*/ 9 h 10"/>
                  <a:gd name="T4" fmla="*/ 1 w 9"/>
                  <a:gd name="T5" fmla="*/ 5 h 10"/>
                  <a:gd name="T6" fmla="*/ 3 w 9"/>
                  <a:gd name="T7" fmla="*/ 0 h 10"/>
                  <a:gd name="T8" fmla="*/ 8 w 9"/>
                  <a:gd name="T9" fmla="*/ 4 h 10"/>
                  <a:gd name="T10" fmla="*/ 0 60000 65536"/>
                  <a:gd name="T11" fmla="*/ 0 60000 65536"/>
                  <a:gd name="T12" fmla="*/ 0 60000 65536"/>
                  <a:gd name="T13" fmla="*/ 0 60000 65536"/>
                  <a:gd name="T14" fmla="*/ 0 60000 65536"/>
                  <a:gd name="T15" fmla="*/ 0 w 9"/>
                  <a:gd name="T16" fmla="*/ 0 h 10"/>
                  <a:gd name="T17" fmla="*/ 9 w 9"/>
                  <a:gd name="T18" fmla="*/ 10 h 10"/>
                </a:gdLst>
                <a:ahLst/>
                <a:cxnLst>
                  <a:cxn ang="T10">
                    <a:pos x="T0" y="T1"/>
                  </a:cxn>
                  <a:cxn ang="T11">
                    <a:pos x="T2" y="T3"/>
                  </a:cxn>
                  <a:cxn ang="T12">
                    <a:pos x="T4" y="T5"/>
                  </a:cxn>
                  <a:cxn ang="T13">
                    <a:pos x="T6" y="T7"/>
                  </a:cxn>
                  <a:cxn ang="T14">
                    <a:pos x="T8" y="T9"/>
                  </a:cxn>
                </a:cxnLst>
                <a:rect l="T15" t="T16" r="T17" b="T18"/>
                <a:pathLst>
                  <a:path w="9" h="10">
                    <a:moveTo>
                      <a:pt x="8" y="4"/>
                    </a:moveTo>
                    <a:cubicBezTo>
                      <a:pt x="8" y="7"/>
                      <a:pt x="7" y="9"/>
                      <a:pt x="5" y="9"/>
                    </a:cubicBezTo>
                    <a:cubicBezTo>
                      <a:pt x="3" y="9"/>
                      <a:pt x="1" y="7"/>
                      <a:pt x="1" y="5"/>
                    </a:cubicBezTo>
                    <a:cubicBezTo>
                      <a:pt x="0" y="2"/>
                      <a:pt x="2" y="0"/>
                      <a:pt x="3" y="0"/>
                    </a:cubicBezTo>
                    <a:cubicBezTo>
                      <a:pt x="5" y="0"/>
                      <a:pt x="7" y="2"/>
                      <a:pt x="8" y="4"/>
                    </a:cubicBezTo>
                  </a:path>
                </a:pathLst>
              </a:custGeom>
              <a:grpFill/>
              <a:ln>
                <a:noFill/>
              </a:ln>
              <a:extLst>
                <a:ext uri="{91240B29-F687-4F45-9708-019B960494DF}">
                  <a14:hiddenLine xmlns:a14="http://schemas.microsoft.com/office/drawing/2010/main" w="9525" cap="flat">
                    <a:solidFill>
                      <a:srgbClr val="000000"/>
                    </a:solidFill>
                    <a:bevel/>
                    <a:headEnd/>
                    <a:tailEnd/>
                  </a14:hiddenLine>
                </a:ext>
              </a:extLst>
            </p:spPr>
            <p:txBody>
              <a:bodyPr wrap="none" anchor="ctr"/>
              <a:lstStyle/>
              <a:p>
                <a:endParaRPr lang="en-US" sz="1800"/>
              </a:p>
            </p:txBody>
          </p:sp>
          <p:sp>
            <p:nvSpPr>
              <p:cNvPr id="26" name="Freeform 285"/>
              <p:cNvSpPr>
                <a:spLocks noChangeArrowheads="1"/>
              </p:cNvSpPr>
              <p:nvPr/>
            </p:nvSpPr>
            <p:spPr bwMode="auto">
              <a:xfrm>
                <a:off x="1353923" y="3592541"/>
                <a:ext cx="75016" cy="39708"/>
              </a:xfrm>
              <a:custGeom>
                <a:avLst/>
                <a:gdLst>
                  <a:gd name="T0" fmla="*/ 36 w 42"/>
                  <a:gd name="T1" fmla="*/ 20 h 22"/>
                  <a:gd name="T2" fmla="*/ 3 w 42"/>
                  <a:gd name="T3" fmla="*/ 6 h 22"/>
                  <a:gd name="T4" fmla="*/ 1 w 42"/>
                  <a:gd name="T5" fmla="*/ 2 h 22"/>
                  <a:gd name="T6" fmla="*/ 5 w 42"/>
                  <a:gd name="T7" fmla="*/ 0 h 22"/>
                  <a:gd name="T8" fmla="*/ 38 w 42"/>
                  <a:gd name="T9" fmla="*/ 14 h 22"/>
                  <a:gd name="T10" fmla="*/ 40 w 42"/>
                  <a:gd name="T11" fmla="*/ 19 h 22"/>
                  <a:gd name="T12" fmla="*/ 37 w 42"/>
                  <a:gd name="T13" fmla="*/ 21 h 22"/>
                  <a:gd name="T14" fmla="*/ 36 w 42"/>
                  <a:gd name="T15" fmla="*/ 20 h 22"/>
                  <a:gd name="T16" fmla="*/ 0 60000 65536"/>
                  <a:gd name="T17" fmla="*/ 0 60000 65536"/>
                  <a:gd name="T18" fmla="*/ 0 60000 65536"/>
                  <a:gd name="T19" fmla="*/ 0 60000 65536"/>
                  <a:gd name="T20" fmla="*/ 0 60000 65536"/>
                  <a:gd name="T21" fmla="*/ 0 60000 65536"/>
                  <a:gd name="T22" fmla="*/ 0 60000 65536"/>
                  <a:gd name="T23" fmla="*/ 0 60000 65536"/>
                  <a:gd name="T24" fmla="*/ 0 w 42"/>
                  <a:gd name="T25" fmla="*/ 0 h 22"/>
                  <a:gd name="T26" fmla="*/ 42 w 42"/>
                  <a:gd name="T27" fmla="*/ 22 h 2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2" h="22">
                    <a:moveTo>
                      <a:pt x="36" y="20"/>
                    </a:moveTo>
                    <a:lnTo>
                      <a:pt x="3" y="6"/>
                    </a:lnTo>
                    <a:cubicBezTo>
                      <a:pt x="1" y="6"/>
                      <a:pt x="0" y="4"/>
                      <a:pt x="1" y="2"/>
                    </a:cubicBezTo>
                    <a:cubicBezTo>
                      <a:pt x="2" y="0"/>
                      <a:pt x="4" y="0"/>
                      <a:pt x="5" y="0"/>
                    </a:cubicBezTo>
                    <a:lnTo>
                      <a:pt x="38" y="14"/>
                    </a:lnTo>
                    <a:cubicBezTo>
                      <a:pt x="40" y="15"/>
                      <a:pt x="41" y="17"/>
                      <a:pt x="40" y="19"/>
                    </a:cubicBezTo>
                    <a:cubicBezTo>
                      <a:pt x="39" y="20"/>
                      <a:pt x="38" y="21"/>
                      <a:pt x="37" y="21"/>
                    </a:cubicBezTo>
                    <a:cubicBezTo>
                      <a:pt x="37" y="21"/>
                      <a:pt x="36" y="21"/>
                      <a:pt x="36" y="20"/>
                    </a:cubicBezTo>
                  </a:path>
                </a:pathLst>
              </a:custGeom>
              <a:grpFill/>
              <a:ln>
                <a:noFill/>
              </a:ln>
              <a:extLst>
                <a:ext uri="{91240B29-F687-4F45-9708-019B960494DF}">
                  <a14:hiddenLine xmlns:a14="http://schemas.microsoft.com/office/drawing/2010/main" w="9525" cap="flat">
                    <a:solidFill>
                      <a:srgbClr val="000000"/>
                    </a:solidFill>
                    <a:bevel/>
                    <a:headEnd/>
                    <a:tailEnd/>
                  </a14:hiddenLine>
                </a:ext>
              </a:extLst>
            </p:spPr>
            <p:txBody>
              <a:bodyPr wrap="none" anchor="ctr"/>
              <a:lstStyle/>
              <a:p>
                <a:endParaRPr lang="en-US" sz="1800"/>
              </a:p>
            </p:txBody>
          </p:sp>
          <p:sp>
            <p:nvSpPr>
              <p:cNvPr id="27" name="Freeform 286"/>
              <p:cNvSpPr>
                <a:spLocks noChangeArrowheads="1"/>
              </p:cNvSpPr>
              <p:nvPr/>
            </p:nvSpPr>
            <p:spPr bwMode="auto">
              <a:xfrm>
                <a:off x="1284243" y="3269423"/>
                <a:ext cx="14426" cy="16178"/>
              </a:xfrm>
              <a:custGeom>
                <a:avLst/>
                <a:gdLst>
                  <a:gd name="T0" fmla="*/ 8 w 9"/>
                  <a:gd name="T1" fmla="*/ 4 h 10"/>
                  <a:gd name="T2" fmla="*/ 5 w 9"/>
                  <a:gd name="T3" fmla="*/ 9 h 10"/>
                  <a:gd name="T4" fmla="*/ 1 w 9"/>
                  <a:gd name="T5" fmla="*/ 4 h 10"/>
                  <a:gd name="T6" fmla="*/ 3 w 9"/>
                  <a:gd name="T7" fmla="*/ 0 h 10"/>
                  <a:gd name="T8" fmla="*/ 8 w 9"/>
                  <a:gd name="T9" fmla="*/ 4 h 10"/>
                  <a:gd name="T10" fmla="*/ 0 60000 65536"/>
                  <a:gd name="T11" fmla="*/ 0 60000 65536"/>
                  <a:gd name="T12" fmla="*/ 0 60000 65536"/>
                  <a:gd name="T13" fmla="*/ 0 60000 65536"/>
                  <a:gd name="T14" fmla="*/ 0 60000 65536"/>
                  <a:gd name="T15" fmla="*/ 0 w 9"/>
                  <a:gd name="T16" fmla="*/ 0 h 10"/>
                  <a:gd name="T17" fmla="*/ 9 w 9"/>
                  <a:gd name="T18" fmla="*/ 10 h 10"/>
                </a:gdLst>
                <a:ahLst/>
                <a:cxnLst>
                  <a:cxn ang="T10">
                    <a:pos x="T0" y="T1"/>
                  </a:cxn>
                  <a:cxn ang="T11">
                    <a:pos x="T2" y="T3"/>
                  </a:cxn>
                  <a:cxn ang="T12">
                    <a:pos x="T4" y="T5"/>
                  </a:cxn>
                  <a:cxn ang="T13">
                    <a:pos x="T6" y="T7"/>
                  </a:cxn>
                  <a:cxn ang="T14">
                    <a:pos x="T8" y="T9"/>
                  </a:cxn>
                </a:cxnLst>
                <a:rect l="T15" t="T16" r="T17" b="T18"/>
                <a:pathLst>
                  <a:path w="9" h="10">
                    <a:moveTo>
                      <a:pt x="8" y="4"/>
                    </a:moveTo>
                    <a:cubicBezTo>
                      <a:pt x="8" y="7"/>
                      <a:pt x="7" y="9"/>
                      <a:pt x="5" y="9"/>
                    </a:cubicBezTo>
                    <a:cubicBezTo>
                      <a:pt x="3" y="9"/>
                      <a:pt x="1" y="7"/>
                      <a:pt x="1" y="4"/>
                    </a:cubicBezTo>
                    <a:cubicBezTo>
                      <a:pt x="0" y="2"/>
                      <a:pt x="2" y="0"/>
                      <a:pt x="3" y="0"/>
                    </a:cubicBezTo>
                    <a:cubicBezTo>
                      <a:pt x="5" y="0"/>
                      <a:pt x="7" y="2"/>
                      <a:pt x="8" y="4"/>
                    </a:cubicBezTo>
                  </a:path>
                </a:pathLst>
              </a:custGeom>
              <a:grpFill/>
              <a:ln>
                <a:noFill/>
              </a:ln>
              <a:extLst>
                <a:ext uri="{91240B29-F687-4F45-9708-019B960494DF}">
                  <a14:hiddenLine xmlns:a14="http://schemas.microsoft.com/office/drawing/2010/main" w="9525" cap="flat">
                    <a:solidFill>
                      <a:srgbClr val="000000"/>
                    </a:solidFill>
                    <a:bevel/>
                    <a:headEnd/>
                    <a:tailEnd/>
                  </a14:hiddenLine>
                </a:ext>
              </a:extLst>
            </p:spPr>
            <p:txBody>
              <a:bodyPr wrap="none" anchor="ctr"/>
              <a:lstStyle/>
              <a:p>
                <a:endParaRPr lang="en-US" sz="1800"/>
              </a:p>
            </p:txBody>
          </p:sp>
          <p:sp>
            <p:nvSpPr>
              <p:cNvPr id="28" name="Freeform 287"/>
              <p:cNvSpPr>
                <a:spLocks noChangeArrowheads="1"/>
              </p:cNvSpPr>
              <p:nvPr/>
            </p:nvSpPr>
            <p:spPr bwMode="auto">
              <a:xfrm>
                <a:off x="1367243" y="3150270"/>
                <a:ext cx="384262" cy="490684"/>
              </a:xfrm>
              <a:custGeom>
                <a:avLst/>
                <a:gdLst>
                  <a:gd name="T0" fmla="*/ 140 w 248"/>
                  <a:gd name="T1" fmla="*/ 0 h 308"/>
                  <a:gd name="T2" fmla="*/ 228 w 248"/>
                  <a:gd name="T3" fmla="*/ 37 h 308"/>
                  <a:gd name="T4" fmla="*/ 247 w 248"/>
                  <a:gd name="T5" fmla="*/ 68 h 308"/>
                  <a:gd name="T6" fmla="*/ 247 w 248"/>
                  <a:gd name="T7" fmla="*/ 247 h 308"/>
                  <a:gd name="T8" fmla="*/ 106 w 248"/>
                  <a:gd name="T9" fmla="*/ 307 h 308"/>
                  <a:gd name="T10" fmla="*/ 106 w 248"/>
                  <a:gd name="T11" fmla="*/ 307 h 308"/>
                  <a:gd name="T12" fmla="*/ 13 w 248"/>
                  <a:gd name="T13" fmla="*/ 267 h 308"/>
                  <a:gd name="T14" fmla="*/ 0 w 248"/>
                  <a:gd name="T15" fmla="*/ 240 h 308"/>
                  <a:gd name="T16" fmla="*/ 0 w 248"/>
                  <a:gd name="T17" fmla="*/ 60 h 308"/>
                  <a:gd name="T18" fmla="*/ 0 w 248"/>
                  <a:gd name="T19" fmla="*/ 60 h 308"/>
                  <a:gd name="T20" fmla="*/ 140 w 248"/>
                  <a:gd name="T21" fmla="*/ 0 h 308"/>
                  <a:gd name="T22" fmla="*/ 108 w 248"/>
                  <a:gd name="T23" fmla="*/ 145 h 308"/>
                  <a:gd name="T24" fmla="*/ 108 w 248"/>
                  <a:gd name="T25" fmla="*/ 106 h 308"/>
                  <a:gd name="T26" fmla="*/ 11 w 248"/>
                  <a:gd name="T27" fmla="*/ 66 h 308"/>
                  <a:gd name="T28" fmla="*/ 11 w 248"/>
                  <a:gd name="T29" fmla="*/ 237 h 308"/>
                  <a:gd name="T30" fmla="*/ 19 w 248"/>
                  <a:gd name="T31" fmla="*/ 255 h 308"/>
                  <a:gd name="T32" fmla="*/ 108 w 248"/>
                  <a:gd name="T33" fmla="*/ 294 h 308"/>
                  <a:gd name="T34" fmla="*/ 108 w 248"/>
                  <a:gd name="T35" fmla="*/ 259 h 308"/>
                  <a:gd name="T36" fmla="*/ 21 w 248"/>
                  <a:gd name="T37" fmla="*/ 222 h 308"/>
                  <a:gd name="T38" fmla="*/ 21 w 248"/>
                  <a:gd name="T39" fmla="*/ 208 h 308"/>
                  <a:gd name="T40" fmla="*/ 108 w 248"/>
                  <a:gd name="T41" fmla="*/ 245 h 308"/>
                  <a:gd name="T42" fmla="*/ 108 w 248"/>
                  <a:gd name="T43" fmla="*/ 209 h 308"/>
                  <a:gd name="T44" fmla="*/ 21 w 248"/>
                  <a:gd name="T45" fmla="*/ 172 h 308"/>
                  <a:gd name="T46" fmla="*/ 21 w 248"/>
                  <a:gd name="T47" fmla="*/ 158 h 308"/>
                  <a:gd name="T48" fmla="*/ 108 w 248"/>
                  <a:gd name="T49" fmla="*/ 195 h 308"/>
                  <a:gd name="T50" fmla="*/ 108 w 248"/>
                  <a:gd name="T51" fmla="*/ 159 h 308"/>
                  <a:gd name="T52" fmla="*/ 21 w 248"/>
                  <a:gd name="T53" fmla="*/ 122 h 308"/>
                  <a:gd name="T54" fmla="*/ 21 w 248"/>
                  <a:gd name="T55" fmla="*/ 108 h 308"/>
                  <a:gd name="T56" fmla="*/ 108 w 248"/>
                  <a:gd name="T57" fmla="*/ 145 h 308"/>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248"/>
                  <a:gd name="T88" fmla="*/ 0 h 308"/>
                  <a:gd name="T89" fmla="*/ 248 w 248"/>
                  <a:gd name="T90" fmla="*/ 308 h 308"/>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248" h="308">
                    <a:moveTo>
                      <a:pt x="140" y="0"/>
                    </a:moveTo>
                    <a:lnTo>
                      <a:pt x="228" y="37"/>
                    </a:lnTo>
                    <a:cubicBezTo>
                      <a:pt x="242" y="43"/>
                      <a:pt x="247" y="50"/>
                      <a:pt x="247" y="68"/>
                    </a:cubicBezTo>
                    <a:lnTo>
                      <a:pt x="247" y="247"/>
                    </a:lnTo>
                    <a:lnTo>
                      <a:pt x="106" y="307"/>
                    </a:lnTo>
                    <a:lnTo>
                      <a:pt x="13" y="267"/>
                    </a:lnTo>
                    <a:cubicBezTo>
                      <a:pt x="3" y="261"/>
                      <a:pt x="0" y="254"/>
                      <a:pt x="0" y="240"/>
                    </a:cubicBezTo>
                    <a:lnTo>
                      <a:pt x="0" y="60"/>
                    </a:lnTo>
                    <a:lnTo>
                      <a:pt x="140" y="0"/>
                    </a:lnTo>
                    <a:close/>
                    <a:moveTo>
                      <a:pt x="108" y="145"/>
                    </a:moveTo>
                    <a:lnTo>
                      <a:pt x="108" y="106"/>
                    </a:lnTo>
                    <a:lnTo>
                      <a:pt x="11" y="66"/>
                    </a:lnTo>
                    <a:lnTo>
                      <a:pt x="11" y="237"/>
                    </a:lnTo>
                    <a:cubicBezTo>
                      <a:pt x="11" y="250"/>
                      <a:pt x="14" y="253"/>
                      <a:pt x="19" y="255"/>
                    </a:cubicBezTo>
                    <a:lnTo>
                      <a:pt x="108" y="294"/>
                    </a:lnTo>
                    <a:lnTo>
                      <a:pt x="108" y="259"/>
                    </a:lnTo>
                    <a:lnTo>
                      <a:pt x="21" y="222"/>
                    </a:lnTo>
                    <a:lnTo>
                      <a:pt x="21" y="208"/>
                    </a:lnTo>
                    <a:lnTo>
                      <a:pt x="108" y="245"/>
                    </a:lnTo>
                    <a:lnTo>
                      <a:pt x="108" y="209"/>
                    </a:lnTo>
                    <a:lnTo>
                      <a:pt x="21" y="172"/>
                    </a:lnTo>
                    <a:lnTo>
                      <a:pt x="21" y="158"/>
                    </a:lnTo>
                    <a:lnTo>
                      <a:pt x="108" y="195"/>
                    </a:lnTo>
                    <a:lnTo>
                      <a:pt x="108" y="159"/>
                    </a:lnTo>
                    <a:lnTo>
                      <a:pt x="21" y="122"/>
                    </a:lnTo>
                    <a:lnTo>
                      <a:pt x="21" y="108"/>
                    </a:lnTo>
                    <a:lnTo>
                      <a:pt x="108" y="145"/>
                    </a:lnTo>
                    <a:close/>
                  </a:path>
                </a:pathLst>
              </a:custGeom>
              <a:grpFill/>
              <a:ln>
                <a:noFill/>
              </a:ln>
              <a:extLst>
                <a:ext uri="{91240B29-F687-4F45-9708-019B960494DF}">
                  <a14:hiddenLine xmlns:a14="http://schemas.microsoft.com/office/drawing/2010/main" w="9525" cap="flat">
                    <a:solidFill>
                      <a:srgbClr val="000000"/>
                    </a:solidFill>
                    <a:bevel/>
                    <a:headEnd/>
                    <a:tailEnd/>
                  </a14:hiddenLine>
                </a:ext>
              </a:extLst>
            </p:spPr>
            <p:txBody>
              <a:bodyPr wrap="none" anchor="ctr"/>
              <a:lstStyle/>
              <a:p>
                <a:endParaRPr lang="en-US" sz="1800"/>
              </a:p>
            </p:txBody>
          </p:sp>
          <p:sp>
            <p:nvSpPr>
              <p:cNvPr id="29" name="Freeform 288"/>
              <p:cNvSpPr>
                <a:spLocks noChangeArrowheads="1"/>
              </p:cNvSpPr>
              <p:nvPr/>
            </p:nvSpPr>
            <p:spPr bwMode="auto">
              <a:xfrm>
                <a:off x="1284243" y="3363181"/>
                <a:ext cx="14426" cy="14707"/>
              </a:xfrm>
              <a:custGeom>
                <a:avLst/>
                <a:gdLst>
                  <a:gd name="T0" fmla="*/ 8 w 9"/>
                  <a:gd name="T1" fmla="*/ 4 h 10"/>
                  <a:gd name="T2" fmla="*/ 5 w 9"/>
                  <a:gd name="T3" fmla="*/ 9 h 10"/>
                  <a:gd name="T4" fmla="*/ 1 w 9"/>
                  <a:gd name="T5" fmla="*/ 4 h 10"/>
                  <a:gd name="T6" fmla="*/ 3 w 9"/>
                  <a:gd name="T7" fmla="*/ 0 h 10"/>
                  <a:gd name="T8" fmla="*/ 8 w 9"/>
                  <a:gd name="T9" fmla="*/ 4 h 10"/>
                  <a:gd name="T10" fmla="*/ 0 60000 65536"/>
                  <a:gd name="T11" fmla="*/ 0 60000 65536"/>
                  <a:gd name="T12" fmla="*/ 0 60000 65536"/>
                  <a:gd name="T13" fmla="*/ 0 60000 65536"/>
                  <a:gd name="T14" fmla="*/ 0 60000 65536"/>
                  <a:gd name="T15" fmla="*/ 0 w 9"/>
                  <a:gd name="T16" fmla="*/ 0 h 10"/>
                  <a:gd name="T17" fmla="*/ 9 w 9"/>
                  <a:gd name="T18" fmla="*/ 10 h 10"/>
                </a:gdLst>
                <a:ahLst/>
                <a:cxnLst>
                  <a:cxn ang="T10">
                    <a:pos x="T0" y="T1"/>
                  </a:cxn>
                  <a:cxn ang="T11">
                    <a:pos x="T2" y="T3"/>
                  </a:cxn>
                  <a:cxn ang="T12">
                    <a:pos x="T4" y="T5"/>
                  </a:cxn>
                  <a:cxn ang="T13">
                    <a:pos x="T6" y="T7"/>
                  </a:cxn>
                  <a:cxn ang="T14">
                    <a:pos x="T8" y="T9"/>
                  </a:cxn>
                </a:cxnLst>
                <a:rect l="T15" t="T16" r="T17" b="T18"/>
                <a:pathLst>
                  <a:path w="9" h="10">
                    <a:moveTo>
                      <a:pt x="8" y="4"/>
                    </a:moveTo>
                    <a:cubicBezTo>
                      <a:pt x="8" y="7"/>
                      <a:pt x="7" y="9"/>
                      <a:pt x="5" y="9"/>
                    </a:cubicBezTo>
                    <a:cubicBezTo>
                      <a:pt x="3" y="9"/>
                      <a:pt x="1" y="7"/>
                      <a:pt x="1" y="4"/>
                    </a:cubicBezTo>
                    <a:cubicBezTo>
                      <a:pt x="0" y="2"/>
                      <a:pt x="2" y="0"/>
                      <a:pt x="3" y="0"/>
                    </a:cubicBezTo>
                    <a:cubicBezTo>
                      <a:pt x="5" y="0"/>
                      <a:pt x="7" y="2"/>
                      <a:pt x="8" y="4"/>
                    </a:cubicBezTo>
                  </a:path>
                </a:pathLst>
              </a:custGeom>
              <a:grpFill/>
              <a:ln>
                <a:noFill/>
              </a:ln>
              <a:extLst>
                <a:ext uri="{91240B29-F687-4F45-9708-019B960494DF}">
                  <a14:hiddenLine xmlns:a14="http://schemas.microsoft.com/office/drawing/2010/main" w="9525" cap="flat">
                    <a:solidFill>
                      <a:srgbClr val="000000"/>
                    </a:solidFill>
                    <a:bevel/>
                    <a:headEnd/>
                    <a:tailEnd/>
                  </a14:hiddenLine>
                </a:ext>
              </a:extLst>
            </p:spPr>
            <p:txBody>
              <a:bodyPr wrap="none" anchor="ctr"/>
              <a:lstStyle/>
              <a:p>
                <a:endParaRPr lang="en-US" sz="1800"/>
              </a:p>
            </p:txBody>
          </p:sp>
          <p:sp>
            <p:nvSpPr>
              <p:cNvPr id="30" name="Freeform 289"/>
              <p:cNvSpPr>
                <a:spLocks noChangeArrowheads="1"/>
              </p:cNvSpPr>
              <p:nvPr/>
            </p:nvSpPr>
            <p:spPr bwMode="auto">
              <a:xfrm>
                <a:off x="1353923" y="3304500"/>
                <a:ext cx="75016" cy="38239"/>
              </a:xfrm>
              <a:custGeom>
                <a:avLst/>
                <a:gdLst>
                  <a:gd name="T0" fmla="*/ 36 w 42"/>
                  <a:gd name="T1" fmla="*/ 20 h 22"/>
                  <a:gd name="T2" fmla="*/ 3 w 42"/>
                  <a:gd name="T3" fmla="*/ 6 h 22"/>
                  <a:gd name="T4" fmla="*/ 1 w 42"/>
                  <a:gd name="T5" fmla="*/ 2 h 22"/>
                  <a:gd name="T6" fmla="*/ 5 w 42"/>
                  <a:gd name="T7" fmla="*/ 1 h 22"/>
                  <a:gd name="T8" fmla="*/ 38 w 42"/>
                  <a:gd name="T9" fmla="*/ 15 h 22"/>
                  <a:gd name="T10" fmla="*/ 40 w 42"/>
                  <a:gd name="T11" fmla="*/ 19 h 22"/>
                  <a:gd name="T12" fmla="*/ 37 w 42"/>
                  <a:gd name="T13" fmla="*/ 21 h 22"/>
                  <a:gd name="T14" fmla="*/ 36 w 42"/>
                  <a:gd name="T15" fmla="*/ 20 h 22"/>
                  <a:gd name="T16" fmla="*/ 0 60000 65536"/>
                  <a:gd name="T17" fmla="*/ 0 60000 65536"/>
                  <a:gd name="T18" fmla="*/ 0 60000 65536"/>
                  <a:gd name="T19" fmla="*/ 0 60000 65536"/>
                  <a:gd name="T20" fmla="*/ 0 60000 65536"/>
                  <a:gd name="T21" fmla="*/ 0 60000 65536"/>
                  <a:gd name="T22" fmla="*/ 0 60000 65536"/>
                  <a:gd name="T23" fmla="*/ 0 60000 65536"/>
                  <a:gd name="T24" fmla="*/ 0 w 42"/>
                  <a:gd name="T25" fmla="*/ 0 h 22"/>
                  <a:gd name="T26" fmla="*/ 42 w 42"/>
                  <a:gd name="T27" fmla="*/ 22 h 2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2" h="22">
                    <a:moveTo>
                      <a:pt x="36" y="20"/>
                    </a:moveTo>
                    <a:lnTo>
                      <a:pt x="3" y="6"/>
                    </a:lnTo>
                    <a:cubicBezTo>
                      <a:pt x="1" y="6"/>
                      <a:pt x="0" y="4"/>
                      <a:pt x="1" y="2"/>
                    </a:cubicBezTo>
                    <a:cubicBezTo>
                      <a:pt x="2" y="1"/>
                      <a:pt x="4" y="0"/>
                      <a:pt x="5" y="1"/>
                    </a:cubicBezTo>
                    <a:lnTo>
                      <a:pt x="38" y="15"/>
                    </a:lnTo>
                    <a:cubicBezTo>
                      <a:pt x="40" y="15"/>
                      <a:pt x="41" y="17"/>
                      <a:pt x="40" y="19"/>
                    </a:cubicBezTo>
                    <a:cubicBezTo>
                      <a:pt x="39" y="20"/>
                      <a:pt x="38" y="21"/>
                      <a:pt x="37" y="21"/>
                    </a:cubicBezTo>
                    <a:cubicBezTo>
                      <a:pt x="37" y="21"/>
                      <a:pt x="36" y="21"/>
                      <a:pt x="36" y="20"/>
                    </a:cubicBezTo>
                  </a:path>
                </a:pathLst>
              </a:custGeom>
              <a:grpFill/>
              <a:ln>
                <a:noFill/>
              </a:ln>
              <a:extLst>
                <a:ext uri="{91240B29-F687-4F45-9708-019B960494DF}">
                  <a14:hiddenLine xmlns:a14="http://schemas.microsoft.com/office/drawing/2010/main" w="9525" cap="flat">
                    <a:solidFill>
                      <a:srgbClr val="000000"/>
                    </a:solidFill>
                    <a:bevel/>
                    <a:headEnd/>
                    <a:tailEnd/>
                  </a14:hiddenLine>
                </a:ext>
              </a:extLst>
            </p:spPr>
            <p:txBody>
              <a:bodyPr wrap="none" anchor="ctr"/>
              <a:lstStyle/>
              <a:p>
                <a:endParaRPr lang="en-US" sz="1800"/>
              </a:p>
            </p:txBody>
          </p:sp>
          <p:sp>
            <p:nvSpPr>
              <p:cNvPr id="31" name="Freeform 290"/>
              <p:cNvSpPr>
                <a:spLocks noChangeArrowheads="1"/>
              </p:cNvSpPr>
              <p:nvPr/>
            </p:nvSpPr>
            <p:spPr bwMode="auto">
              <a:xfrm>
                <a:off x="1590446" y="2638166"/>
                <a:ext cx="474753" cy="441215"/>
              </a:xfrm>
              <a:custGeom>
                <a:avLst/>
                <a:gdLst>
                  <a:gd name="T0" fmla="*/ 266 w 305"/>
                  <a:gd name="T1" fmla="*/ 212 h 280"/>
                  <a:gd name="T2" fmla="*/ 304 w 305"/>
                  <a:gd name="T3" fmla="*/ 250 h 280"/>
                  <a:gd name="T4" fmla="*/ 276 w 305"/>
                  <a:gd name="T5" fmla="*/ 279 h 280"/>
                  <a:gd name="T6" fmla="*/ 29 w 305"/>
                  <a:gd name="T7" fmla="*/ 279 h 280"/>
                  <a:gd name="T8" fmla="*/ 0 w 305"/>
                  <a:gd name="T9" fmla="*/ 250 h 280"/>
                  <a:gd name="T10" fmla="*/ 38 w 305"/>
                  <a:gd name="T11" fmla="*/ 212 h 280"/>
                  <a:gd name="T12" fmla="*/ 38 w 305"/>
                  <a:gd name="T13" fmla="*/ 50 h 280"/>
                  <a:gd name="T14" fmla="*/ 119 w 305"/>
                  <a:gd name="T15" fmla="*/ 50 h 280"/>
                  <a:gd name="T16" fmla="*/ 119 w 305"/>
                  <a:gd name="T17" fmla="*/ 0 h 280"/>
                  <a:gd name="T18" fmla="*/ 186 w 305"/>
                  <a:gd name="T19" fmla="*/ 0 h 280"/>
                  <a:gd name="T20" fmla="*/ 186 w 305"/>
                  <a:gd name="T21" fmla="*/ 110 h 280"/>
                  <a:gd name="T22" fmla="*/ 221 w 305"/>
                  <a:gd name="T23" fmla="*/ 110 h 280"/>
                  <a:gd name="T24" fmla="*/ 162 w 305"/>
                  <a:gd name="T25" fmla="*/ 168 h 280"/>
                  <a:gd name="T26" fmla="*/ 152 w 305"/>
                  <a:gd name="T27" fmla="*/ 172 h 280"/>
                  <a:gd name="T28" fmla="*/ 142 w 305"/>
                  <a:gd name="T29" fmla="*/ 168 h 280"/>
                  <a:gd name="T30" fmla="*/ 84 w 305"/>
                  <a:gd name="T31" fmla="*/ 110 h 280"/>
                  <a:gd name="T32" fmla="*/ 119 w 305"/>
                  <a:gd name="T33" fmla="*/ 110 h 280"/>
                  <a:gd name="T34" fmla="*/ 119 w 305"/>
                  <a:gd name="T35" fmla="*/ 69 h 280"/>
                  <a:gd name="T36" fmla="*/ 57 w 305"/>
                  <a:gd name="T37" fmla="*/ 69 h 280"/>
                  <a:gd name="T38" fmla="*/ 57 w 305"/>
                  <a:gd name="T39" fmla="*/ 203 h 280"/>
                  <a:gd name="T40" fmla="*/ 247 w 305"/>
                  <a:gd name="T41" fmla="*/ 203 h 280"/>
                  <a:gd name="T42" fmla="*/ 247 w 305"/>
                  <a:gd name="T43" fmla="*/ 69 h 280"/>
                  <a:gd name="T44" fmla="*/ 196 w 305"/>
                  <a:gd name="T45" fmla="*/ 69 h 280"/>
                  <a:gd name="T46" fmla="*/ 196 w 305"/>
                  <a:gd name="T47" fmla="*/ 50 h 280"/>
                  <a:gd name="T48" fmla="*/ 266 w 305"/>
                  <a:gd name="T49" fmla="*/ 50 h 280"/>
                  <a:gd name="T50" fmla="*/ 266 w 305"/>
                  <a:gd name="T51" fmla="*/ 212 h 280"/>
                  <a:gd name="T52" fmla="*/ 114 w 305"/>
                  <a:gd name="T53" fmla="*/ 250 h 280"/>
                  <a:gd name="T54" fmla="*/ 190 w 305"/>
                  <a:gd name="T55" fmla="*/ 250 h 280"/>
                  <a:gd name="T56" fmla="*/ 184 w 305"/>
                  <a:gd name="T57" fmla="*/ 231 h 280"/>
                  <a:gd name="T58" fmla="*/ 121 w 305"/>
                  <a:gd name="T59" fmla="*/ 231 h 280"/>
                  <a:gd name="T60" fmla="*/ 114 w 305"/>
                  <a:gd name="T61" fmla="*/ 250 h 280"/>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305"/>
                  <a:gd name="T94" fmla="*/ 0 h 280"/>
                  <a:gd name="T95" fmla="*/ 305 w 305"/>
                  <a:gd name="T96" fmla="*/ 280 h 280"/>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305" h="280">
                    <a:moveTo>
                      <a:pt x="266" y="212"/>
                    </a:moveTo>
                    <a:lnTo>
                      <a:pt x="304" y="250"/>
                    </a:lnTo>
                    <a:cubicBezTo>
                      <a:pt x="304" y="266"/>
                      <a:pt x="292" y="279"/>
                      <a:pt x="276" y="279"/>
                    </a:cubicBezTo>
                    <a:lnTo>
                      <a:pt x="29" y="279"/>
                    </a:lnTo>
                    <a:cubicBezTo>
                      <a:pt x="13" y="279"/>
                      <a:pt x="0" y="266"/>
                      <a:pt x="0" y="250"/>
                    </a:cubicBezTo>
                    <a:lnTo>
                      <a:pt x="38" y="212"/>
                    </a:lnTo>
                    <a:lnTo>
                      <a:pt x="38" y="50"/>
                    </a:lnTo>
                    <a:lnTo>
                      <a:pt x="119" y="50"/>
                    </a:lnTo>
                    <a:lnTo>
                      <a:pt x="119" y="0"/>
                    </a:lnTo>
                    <a:lnTo>
                      <a:pt x="186" y="0"/>
                    </a:lnTo>
                    <a:lnTo>
                      <a:pt x="186" y="110"/>
                    </a:lnTo>
                    <a:lnTo>
                      <a:pt x="221" y="110"/>
                    </a:lnTo>
                    <a:lnTo>
                      <a:pt x="162" y="168"/>
                    </a:lnTo>
                    <a:cubicBezTo>
                      <a:pt x="160" y="171"/>
                      <a:pt x="156" y="172"/>
                      <a:pt x="152" y="172"/>
                    </a:cubicBezTo>
                    <a:cubicBezTo>
                      <a:pt x="148" y="172"/>
                      <a:pt x="145" y="171"/>
                      <a:pt x="142" y="168"/>
                    </a:cubicBezTo>
                    <a:lnTo>
                      <a:pt x="84" y="110"/>
                    </a:lnTo>
                    <a:lnTo>
                      <a:pt x="119" y="110"/>
                    </a:lnTo>
                    <a:lnTo>
                      <a:pt x="119" y="69"/>
                    </a:lnTo>
                    <a:lnTo>
                      <a:pt x="57" y="69"/>
                    </a:lnTo>
                    <a:lnTo>
                      <a:pt x="57" y="203"/>
                    </a:lnTo>
                    <a:lnTo>
                      <a:pt x="247" y="203"/>
                    </a:lnTo>
                    <a:lnTo>
                      <a:pt x="247" y="69"/>
                    </a:lnTo>
                    <a:lnTo>
                      <a:pt x="196" y="69"/>
                    </a:lnTo>
                    <a:lnTo>
                      <a:pt x="196" y="50"/>
                    </a:lnTo>
                    <a:lnTo>
                      <a:pt x="266" y="50"/>
                    </a:lnTo>
                    <a:lnTo>
                      <a:pt x="266" y="212"/>
                    </a:lnTo>
                    <a:close/>
                    <a:moveTo>
                      <a:pt x="114" y="250"/>
                    </a:moveTo>
                    <a:lnTo>
                      <a:pt x="190" y="250"/>
                    </a:lnTo>
                    <a:lnTo>
                      <a:pt x="184" y="231"/>
                    </a:lnTo>
                    <a:lnTo>
                      <a:pt x="121" y="231"/>
                    </a:lnTo>
                    <a:lnTo>
                      <a:pt x="114" y="250"/>
                    </a:lnTo>
                    <a:close/>
                  </a:path>
                </a:pathLst>
              </a:custGeom>
              <a:grpFill/>
              <a:ln>
                <a:noFill/>
              </a:ln>
              <a:extLst>
                <a:ext uri="{91240B29-F687-4F45-9708-019B960494DF}">
                  <a14:hiddenLine xmlns:a14="http://schemas.microsoft.com/office/drawing/2010/main" w="9525" cap="flat">
                    <a:solidFill>
                      <a:srgbClr val="000000"/>
                    </a:solidFill>
                    <a:bevel/>
                    <a:headEnd/>
                    <a:tailEnd/>
                  </a14:hiddenLine>
                </a:ext>
              </a:extLst>
            </p:spPr>
            <p:txBody>
              <a:bodyPr wrap="none" anchor="ctr"/>
              <a:lstStyle/>
              <a:p>
                <a:endParaRPr lang="en-US" sz="1800"/>
              </a:p>
            </p:txBody>
          </p:sp>
          <p:sp>
            <p:nvSpPr>
              <p:cNvPr id="32" name="Freeform 291"/>
              <p:cNvSpPr>
                <a:spLocks noChangeArrowheads="1"/>
              </p:cNvSpPr>
              <p:nvPr/>
            </p:nvSpPr>
            <p:spPr bwMode="auto">
              <a:xfrm>
                <a:off x="1811462" y="3367693"/>
                <a:ext cx="358031" cy="127016"/>
              </a:xfrm>
              <a:custGeom>
                <a:avLst/>
                <a:gdLst>
                  <a:gd name="T0" fmla="*/ 114 w 228"/>
                  <a:gd name="T1" fmla="*/ 21 h 80"/>
                  <a:gd name="T2" fmla="*/ 192 w 228"/>
                  <a:gd name="T3" fmla="*/ 15 h 80"/>
                  <a:gd name="T4" fmla="*/ 227 w 228"/>
                  <a:gd name="T5" fmla="*/ 0 h 80"/>
                  <a:gd name="T6" fmla="*/ 227 w 228"/>
                  <a:gd name="T7" fmla="*/ 56 h 80"/>
                  <a:gd name="T8" fmla="*/ 114 w 228"/>
                  <a:gd name="T9" fmla="*/ 79 h 80"/>
                  <a:gd name="T10" fmla="*/ 0 w 228"/>
                  <a:gd name="T11" fmla="*/ 56 h 80"/>
                  <a:gd name="T12" fmla="*/ 0 w 228"/>
                  <a:gd name="T13" fmla="*/ 0 h 80"/>
                  <a:gd name="T14" fmla="*/ 36 w 228"/>
                  <a:gd name="T15" fmla="*/ 15 h 80"/>
                  <a:gd name="T16" fmla="*/ 114 w 228"/>
                  <a:gd name="T17" fmla="*/ 21 h 80"/>
                  <a:gd name="T18" fmla="*/ 152 w 228"/>
                  <a:gd name="T19" fmla="*/ 45 h 80"/>
                  <a:gd name="T20" fmla="*/ 210 w 228"/>
                  <a:gd name="T21" fmla="*/ 35 h 80"/>
                  <a:gd name="T22" fmla="*/ 213 w 228"/>
                  <a:gd name="T23" fmla="*/ 29 h 80"/>
                  <a:gd name="T24" fmla="*/ 206 w 228"/>
                  <a:gd name="T25" fmla="*/ 26 h 80"/>
                  <a:gd name="T26" fmla="*/ 151 w 228"/>
                  <a:gd name="T27" fmla="*/ 35 h 80"/>
                  <a:gd name="T28" fmla="*/ 147 w 228"/>
                  <a:gd name="T29" fmla="*/ 40 h 80"/>
                  <a:gd name="T30" fmla="*/ 152 w 228"/>
                  <a:gd name="T31" fmla="*/ 45 h 80"/>
                  <a:gd name="T32" fmla="*/ 152 w 228"/>
                  <a:gd name="T33" fmla="*/ 45 h 8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28"/>
                  <a:gd name="T52" fmla="*/ 0 h 80"/>
                  <a:gd name="T53" fmla="*/ 228 w 228"/>
                  <a:gd name="T54" fmla="*/ 80 h 80"/>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28" h="80">
                    <a:moveTo>
                      <a:pt x="114" y="21"/>
                    </a:moveTo>
                    <a:cubicBezTo>
                      <a:pt x="143" y="21"/>
                      <a:pt x="171" y="19"/>
                      <a:pt x="192" y="15"/>
                    </a:cubicBezTo>
                    <a:cubicBezTo>
                      <a:pt x="211" y="11"/>
                      <a:pt x="223" y="6"/>
                      <a:pt x="227" y="0"/>
                    </a:cubicBezTo>
                    <a:lnTo>
                      <a:pt x="227" y="56"/>
                    </a:lnTo>
                    <a:cubicBezTo>
                      <a:pt x="220" y="79"/>
                      <a:pt x="118" y="79"/>
                      <a:pt x="114" y="79"/>
                    </a:cubicBezTo>
                    <a:cubicBezTo>
                      <a:pt x="109" y="79"/>
                      <a:pt x="7" y="79"/>
                      <a:pt x="0" y="56"/>
                    </a:cubicBezTo>
                    <a:lnTo>
                      <a:pt x="0" y="0"/>
                    </a:lnTo>
                    <a:cubicBezTo>
                      <a:pt x="5" y="6"/>
                      <a:pt x="16" y="11"/>
                      <a:pt x="36" y="15"/>
                    </a:cubicBezTo>
                    <a:cubicBezTo>
                      <a:pt x="56" y="19"/>
                      <a:pt x="84" y="21"/>
                      <a:pt x="114" y="21"/>
                    </a:cubicBezTo>
                    <a:close/>
                    <a:moveTo>
                      <a:pt x="152" y="45"/>
                    </a:moveTo>
                    <a:cubicBezTo>
                      <a:pt x="179" y="43"/>
                      <a:pt x="197" y="40"/>
                      <a:pt x="210" y="35"/>
                    </a:cubicBezTo>
                    <a:cubicBezTo>
                      <a:pt x="212" y="34"/>
                      <a:pt x="214" y="31"/>
                      <a:pt x="213" y="29"/>
                    </a:cubicBezTo>
                    <a:cubicBezTo>
                      <a:pt x="211" y="26"/>
                      <a:pt x="208" y="25"/>
                      <a:pt x="206" y="26"/>
                    </a:cubicBezTo>
                    <a:cubicBezTo>
                      <a:pt x="194" y="30"/>
                      <a:pt x="177" y="33"/>
                      <a:pt x="151" y="35"/>
                    </a:cubicBezTo>
                    <a:cubicBezTo>
                      <a:pt x="149" y="35"/>
                      <a:pt x="146" y="37"/>
                      <a:pt x="147" y="40"/>
                    </a:cubicBezTo>
                    <a:cubicBezTo>
                      <a:pt x="147" y="43"/>
                      <a:pt x="149" y="45"/>
                      <a:pt x="152" y="45"/>
                    </a:cubicBezTo>
                    <a:close/>
                  </a:path>
                </a:pathLst>
              </a:custGeom>
              <a:grpFill/>
              <a:ln>
                <a:noFill/>
              </a:ln>
              <a:extLst>
                <a:ext uri="{91240B29-F687-4F45-9708-019B960494DF}">
                  <a14:hiddenLine xmlns:a14="http://schemas.microsoft.com/office/drawing/2010/main" w="9525" cap="flat">
                    <a:solidFill>
                      <a:srgbClr val="000000"/>
                    </a:solidFill>
                    <a:bevel/>
                    <a:headEnd/>
                    <a:tailEnd/>
                  </a14:hiddenLine>
                </a:ext>
              </a:extLst>
            </p:spPr>
            <p:txBody>
              <a:bodyPr wrap="none" anchor="ctr"/>
              <a:lstStyle/>
              <a:p>
                <a:endParaRPr lang="en-US" sz="1800"/>
              </a:p>
            </p:txBody>
          </p:sp>
          <p:sp>
            <p:nvSpPr>
              <p:cNvPr id="33" name="Freeform 292"/>
              <p:cNvSpPr>
                <a:spLocks noChangeArrowheads="1"/>
              </p:cNvSpPr>
              <p:nvPr/>
            </p:nvSpPr>
            <p:spPr bwMode="auto">
              <a:xfrm>
                <a:off x="1811462" y="3477164"/>
                <a:ext cx="358031" cy="127017"/>
              </a:xfrm>
              <a:custGeom>
                <a:avLst/>
                <a:gdLst>
                  <a:gd name="T0" fmla="*/ 114 w 228"/>
                  <a:gd name="T1" fmla="*/ 21 h 80"/>
                  <a:gd name="T2" fmla="*/ 192 w 228"/>
                  <a:gd name="T3" fmla="*/ 15 h 80"/>
                  <a:gd name="T4" fmla="*/ 227 w 228"/>
                  <a:gd name="T5" fmla="*/ 0 h 80"/>
                  <a:gd name="T6" fmla="*/ 227 w 228"/>
                  <a:gd name="T7" fmla="*/ 53 h 80"/>
                  <a:gd name="T8" fmla="*/ 114 w 228"/>
                  <a:gd name="T9" fmla="*/ 79 h 80"/>
                  <a:gd name="T10" fmla="*/ 0 w 228"/>
                  <a:gd name="T11" fmla="*/ 53 h 80"/>
                  <a:gd name="T12" fmla="*/ 0 w 228"/>
                  <a:gd name="T13" fmla="*/ 0 h 80"/>
                  <a:gd name="T14" fmla="*/ 36 w 228"/>
                  <a:gd name="T15" fmla="*/ 15 h 80"/>
                  <a:gd name="T16" fmla="*/ 114 w 228"/>
                  <a:gd name="T17" fmla="*/ 21 h 80"/>
                  <a:gd name="T18" fmla="*/ 152 w 228"/>
                  <a:gd name="T19" fmla="*/ 45 h 80"/>
                  <a:gd name="T20" fmla="*/ 210 w 228"/>
                  <a:gd name="T21" fmla="*/ 35 h 80"/>
                  <a:gd name="T22" fmla="*/ 213 w 228"/>
                  <a:gd name="T23" fmla="*/ 29 h 80"/>
                  <a:gd name="T24" fmla="*/ 206 w 228"/>
                  <a:gd name="T25" fmla="*/ 26 h 80"/>
                  <a:gd name="T26" fmla="*/ 151 w 228"/>
                  <a:gd name="T27" fmla="*/ 35 h 80"/>
                  <a:gd name="T28" fmla="*/ 147 w 228"/>
                  <a:gd name="T29" fmla="*/ 40 h 80"/>
                  <a:gd name="T30" fmla="*/ 152 w 228"/>
                  <a:gd name="T31" fmla="*/ 45 h 80"/>
                  <a:gd name="T32" fmla="*/ 152 w 228"/>
                  <a:gd name="T33" fmla="*/ 45 h 8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28"/>
                  <a:gd name="T52" fmla="*/ 0 h 80"/>
                  <a:gd name="T53" fmla="*/ 228 w 228"/>
                  <a:gd name="T54" fmla="*/ 80 h 80"/>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28" h="80">
                    <a:moveTo>
                      <a:pt x="114" y="21"/>
                    </a:moveTo>
                    <a:cubicBezTo>
                      <a:pt x="143" y="21"/>
                      <a:pt x="171" y="19"/>
                      <a:pt x="192" y="15"/>
                    </a:cubicBezTo>
                    <a:cubicBezTo>
                      <a:pt x="211" y="11"/>
                      <a:pt x="223" y="6"/>
                      <a:pt x="227" y="0"/>
                    </a:cubicBezTo>
                    <a:lnTo>
                      <a:pt x="227" y="53"/>
                    </a:lnTo>
                    <a:cubicBezTo>
                      <a:pt x="227" y="79"/>
                      <a:pt x="118" y="79"/>
                      <a:pt x="114" y="79"/>
                    </a:cubicBezTo>
                    <a:cubicBezTo>
                      <a:pt x="109" y="79"/>
                      <a:pt x="0" y="79"/>
                      <a:pt x="0" y="53"/>
                    </a:cubicBezTo>
                    <a:lnTo>
                      <a:pt x="0" y="0"/>
                    </a:lnTo>
                    <a:cubicBezTo>
                      <a:pt x="5" y="6"/>
                      <a:pt x="16" y="11"/>
                      <a:pt x="36" y="15"/>
                    </a:cubicBezTo>
                    <a:cubicBezTo>
                      <a:pt x="57" y="19"/>
                      <a:pt x="84" y="21"/>
                      <a:pt x="114" y="21"/>
                    </a:cubicBezTo>
                    <a:close/>
                    <a:moveTo>
                      <a:pt x="152" y="45"/>
                    </a:moveTo>
                    <a:cubicBezTo>
                      <a:pt x="179" y="43"/>
                      <a:pt x="197" y="40"/>
                      <a:pt x="210" y="35"/>
                    </a:cubicBezTo>
                    <a:cubicBezTo>
                      <a:pt x="212" y="34"/>
                      <a:pt x="214" y="31"/>
                      <a:pt x="213" y="29"/>
                    </a:cubicBezTo>
                    <a:cubicBezTo>
                      <a:pt x="211" y="26"/>
                      <a:pt x="208" y="25"/>
                      <a:pt x="206" y="26"/>
                    </a:cubicBezTo>
                    <a:cubicBezTo>
                      <a:pt x="194" y="30"/>
                      <a:pt x="177" y="33"/>
                      <a:pt x="151" y="35"/>
                    </a:cubicBezTo>
                    <a:cubicBezTo>
                      <a:pt x="149" y="35"/>
                      <a:pt x="146" y="37"/>
                      <a:pt x="147" y="40"/>
                    </a:cubicBezTo>
                    <a:cubicBezTo>
                      <a:pt x="147" y="43"/>
                      <a:pt x="149" y="45"/>
                      <a:pt x="152" y="45"/>
                    </a:cubicBezTo>
                    <a:close/>
                  </a:path>
                </a:pathLst>
              </a:custGeom>
              <a:grpFill/>
              <a:ln>
                <a:noFill/>
              </a:ln>
              <a:extLst>
                <a:ext uri="{91240B29-F687-4F45-9708-019B960494DF}">
                  <a14:hiddenLine xmlns:a14="http://schemas.microsoft.com/office/drawing/2010/main" w="9525" cap="flat">
                    <a:solidFill>
                      <a:srgbClr val="000000"/>
                    </a:solidFill>
                    <a:bevel/>
                    <a:headEnd/>
                    <a:tailEnd/>
                  </a14:hiddenLine>
                </a:ext>
              </a:extLst>
            </p:spPr>
            <p:txBody>
              <a:bodyPr wrap="none" anchor="ctr"/>
              <a:lstStyle/>
              <a:p>
                <a:endParaRPr lang="en-US" sz="1800"/>
              </a:p>
            </p:txBody>
          </p:sp>
          <p:sp>
            <p:nvSpPr>
              <p:cNvPr id="34" name="Freeform 293"/>
              <p:cNvSpPr>
                <a:spLocks noChangeArrowheads="1"/>
              </p:cNvSpPr>
              <p:nvPr/>
            </p:nvSpPr>
            <p:spPr bwMode="auto">
              <a:xfrm>
                <a:off x="1811462" y="3210642"/>
                <a:ext cx="358031" cy="161779"/>
              </a:xfrm>
              <a:custGeom>
                <a:avLst/>
                <a:gdLst>
                  <a:gd name="T0" fmla="*/ 0 w 228"/>
                  <a:gd name="T1" fmla="*/ 26 h 102"/>
                  <a:gd name="T2" fmla="*/ 114 w 228"/>
                  <a:gd name="T3" fmla="*/ 0 h 102"/>
                  <a:gd name="T4" fmla="*/ 227 w 228"/>
                  <a:gd name="T5" fmla="*/ 26 h 102"/>
                  <a:gd name="T6" fmla="*/ 227 w 228"/>
                  <a:gd name="T7" fmla="*/ 75 h 102"/>
                  <a:gd name="T8" fmla="*/ 114 w 228"/>
                  <a:gd name="T9" fmla="*/ 101 h 102"/>
                  <a:gd name="T10" fmla="*/ 0 w 228"/>
                  <a:gd name="T11" fmla="*/ 75 h 102"/>
                  <a:gd name="T12" fmla="*/ 0 w 228"/>
                  <a:gd name="T13" fmla="*/ 26 h 102"/>
                  <a:gd name="T14" fmla="*/ 152 w 228"/>
                  <a:gd name="T15" fmla="*/ 67 h 102"/>
                  <a:gd name="T16" fmla="*/ 210 w 228"/>
                  <a:gd name="T17" fmla="*/ 57 h 102"/>
                  <a:gd name="T18" fmla="*/ 213 w 228"/>
                  <a:gd name="T19" fmla="*/ 51 h 102"/>
                  <a:gd name="T20" fmla="*/ 206 w 228"/>
                  <a:gd name="T21" fmla="*/ 48 h 102"/>
                  <a:gd name="T22" fmla="*/ 151 w 228"/>
                  <a:gd name="T23" fmla="*/ 57 h 102"/>
                  <a:gd name="T24" fmla="*/ 147 w 228"/>
                  <a:gd name="T25" fmla="*/ 62 h 102"/>
                  <a:gd name="T26" fmla="*/ 152 w 228"/>
                  <a:gd name="T27" fmla="*/ 67 h 102"/>
                  <a:gd name="T28" fmla="*/ 152 w 228"/>
                  <a:gd name="T29" fmla="*/ 67 h 102"/>
                  <a:gd name="T30" fmla="*/ 114 w 228"/>
                  <a:gd name="T31" fmla="*/ 42 h 102"/>
                  <a:gd name="T32" fmla="*/ 217 w 228"/>
                  <a:gd name="T33" fmla="*/ 26 h 102"/>
                  <a:gd name="T34" fmla="*/ 217 w 228"/>
                  <a:gd name="T35" fmla="*/ 26 h 102"/>
                  <a:gd name="T36" fmla="*/ 114 w 228"/>
                  <a:gd name="T37" fmla="*/ 10 h 102"/>
                  <a:gd name="T38" fmla="*/ 11 w 228"/>
                  <a:gd name="T39" fmla="*/ 26 h 102"/>
                  <a:gd name="T40" fmla="*/ 11 w 228"/>
                  <a:gd name="T41" fmla="*/ 26 h 102"/>
                  <a:gd name="T42" fmla="*/ 114 w 228"/>
                  <a:gd name="T43" fmla="*/ 42 h 102"/>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228"/>
                  <a:gd name="T67" fmla="*/ 0 h 102"/>
                  <a:gd name="T68" fmla="*/ 228 w 228"/>
                  <a:gd name="T69" fmla="*/ 102 h 102"/>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228" h="102">
                    <a:moveTo>
                      <a:pt x="0" y="26"/>
                    </a:moveTo>
                    <a:cubicBezTo>
                      <a:pt x="0" y="0"/>
                      <a:pt x="109" y="0"/>
                      <a:pt x="114" y="0"/>
                    </a:cubicBezTo>
                    <a:cubicBezTo>
                      <a:pt x="118" y="0"/>
                      <a:pt x="227" y="0"/>
                      <a:pt x="227" y="26"/>
                    </a:cubicBezTo>
                    <a:lnTo>
                      <a:pt x="227" y="75"/>
                    </a:lnTo>
                    <a:cubicBezTo>
                      <a:pt x="227" y="101"/>
                      <a:pt x="118" y="101"/>
                      <a:pt x="114" y="101"/>
                    </a:cubicBezTo>
                    <a:cubicBezTo>
                      <a:pt x="109" y="101"/>
                      <a:pt x="0" y="101"/>
                      <a:pt x="0" y="75"/>
                    </a:cubicBezTo>
                    <a:lnTo>
                      <a:pt x="0" y="26"/>
                    </a:lnTo>
                    <a:close/>
                    <a:moveTo>
                      <a:pt x="152" y="67"/>
                    </a:moveTo>
                    <a:cubicBezTo>
                      <a:pt x="179" y="65"/>
                      <a:pt x="197" y="62"/>
                      <a:pt x="210" y="57"/>
                    </a:cubicBezTo>
                    <a:cubicBezTo>
                      <a:pt x="212" y="56"/>
                      <a:pt x="214" y="53"/>
                      <a:pt x="213" y="51"/>
                    </a:cubicBezTo>
                    <a:cubicBezTo>
                      <a:pt x="211" y="48"/>
                      <a:pt x="208" y="47"/>
                      <a:pt x="206" y="48"/>
                    </a:cubicBezTo>
                    <a:cubicBezTo>
                      <a:pt x="194" y="52"/>
                      <a:pt x="177" y="55"/>
                      <a:pt x="151" y="57"/>
                    </a:cubicBezTo>
                    <a:cubicBezTo>
                      <a:pt x="149" y="57"/>
                      <a:pt x="146" y="59"/>
                      <a:pt x="147" y="62"/>
                    </a:cubicBezTo>
                    <a:cubicBezTo>
                      <a:pt x="147" y="65"/>
                      <a:pt x="149" y="67"/>
                      <a:pt x="152" y="67"/>
                    </a:cubicBezTo>
                    <a:close/>
                    <a:moveTo>
                      <a:pt x="114" y="42"/>
                    </a:moveTo>
                    <a:cubicBezTo>
                      <a:pt x="176" y="42"/>
                      <a:pt x="213" y="32"/>
                      <a:pt x="217" y="26"/>
                    </a:cubicBezTo>
                    <a:cubicBezTo>
                      <a:pt x="213" y="20"/>
                      <a:pt x="177" y="10"/>
                      <a:pt x="114" y="10"/>
                    </a:cubicBezTo>
                    <a:cubicBezTo>
                      <a:pt x="51" y="10"/>
                      <a:pt x="14" y="20"/>
                      <a:pt x="11" y="26"/>
                    </a:cubicBezTo>
                    <a:cubicBezTo>
                      <a:pt x="15" y="32"/>
                      <a:pt x="51" y="42"/>
                      <a:pt x="114" y="42"/>
                    </a:cubicBezTo>
                    <a:close/>
                  </a:path>
                </a:pathLst>
              </a:custGeom>
              <a:grpFill/>
              <a:ln>
                <a:noFill/>
              </a:ln>
              <a:extLst>
                <a:ext uri="{91240B29-F687-4F45-9708-019B960494DF}">
                  <a14:hiddenLine xmlns:a14="http://schemas.microsoft.com/office/drawing/2010/main" w="9525" cap="flat">
                    <a:solidFill>
                      <a:srgbClr val="000000"/>
                    </a:solidFill>
                    <a:bevel/>
                    <a:headEnd/>
                    <a:tailEnd/>
                  </a14:hiddenLine>
                </a:ext>
              </a:extLst>
            </p:spPr>
            <p:txBody>
              <a:bodyPr wrap="none" anchor="ctr"/>
              <a:lstStyle/>
              <a:p>
                <a:endParaRPr lang="en-US" sz="1800"/>
              </a:p>
            </p:txBody>
          </p:sp>
        </p:grpSp>
        <p:sp>
          <p:nvSpPr>
            <p:cNvPr id="13" name="TextBox 12"/>
            <p:cNvSpPr txBox="1">
              <a:spLocks/>
            </p:cNvSpPr>
            <p:nvPr/>
          </p:nvSpPr>
          <p:spPr bwMode="gray">
            <a:xfrm>
              <a:off x="8824893" y="2171503"/>
              <a:ext cx="3121036" cy="2378975"/>
            </a:xfrm>
            <a:prstGeom prst="rect">
              <a:avLst/>
            </a:prstGeom>
            <a:noFill/>
          </p:spPr>
          <p:txBody>
            <a:bodyPr wrap="square" lIns="0" tIns="0" rIns="0" bIns="0" rtlCol="0">
              <a:noAutofit/>
            </a:bodyPr>
            <a:lstStyle>
              <a:defPPr>
                <a:defRPr lang="en-US"/>
              </a:defPPr>
              <a:lvl1pPr marL="285750" indent="-285750" defTabSz="1218683">
                <a:spcAft>
                  <a:spcPts val="600"/>
                </a:spcAft>
                <a:buSzPct val="80000"/>
                <a:buFont typeface="Arial" panose="020B0604020202020204" pitchFamily="34" charset="0"/>
                <a:buChar char="•"/>
                <a:defRPr kern="0">
                  <a:solidFill>
                    <a:srgbClr val="5E5F60"/>
                  </a:solidFill>
                  <a:ea typeface="Arial Unicode MS" pitchFamily="34" charset="-128"/>
                  <a:cs typeface="Calibri" pitchFamily="34" charset="0"/>
                </a:defRPr>
              </a:lvl1pPr>
            </a:lstStyle>
            <a:p>
              <a:pPr marL="0" lvl="0" indent="0">
                <a:spcBef>
                  <a:spcPts val="300"/>
                </a:spcBef>
                <a:spcAft>
                  <a:spcPts val="0"/>
                </a:spcAft>
                <a:buClr>
                  <a:srgbClr val="F0AB00"/>
                </a:buClr>
                <a:buNone/>
                <a:tabLst>
                  <a:tab pos="914400" algn="l"/>
                </a:tabLst>
              </a:pPr>
              <a:r>
                <a:rPr lang="en-US" b="1" dirty="0" smtClean="0">
                  <a:solidFill>
                    <a:schemeClr val="accent2"/>
                  </a:solidFill>
                </a:rPr>
                <a:t>LIFT AND SHIFT FULLY CONFIGURED EBS SYSTEMS</a:t>
              </a:r>
            </a:p>
            <a:p>
              <a:pPr marL="92075" indent="-92075" defTabSz="914400">
                <a:spcBef>
                  <a:spcPts val="300"/>
                </a:spcBef>
                <a:spcAft>
                  <a:spcPts val="0"/>
                </a:spcAft>
                <a:buClr>
                  <a:schemeClr val="tx1"/>
                </a:buClr>
                <a:buSzPct val="100000"/>
                <a:tabLst>
                  <a:tab pos="914400" algn="l"/>
                </a:tabLst>
                <a:defRPr/>
              </a:pPr>
              <a:r>
                <a:rPr lang="en-US" sz="1600" kern="1200" dirty="0">
                  <a:solidFill>
                    <a:schemeClr val="tx1"/>
                  </a:solidFill>
                  <a:ea typeface="+mn-ea"/>
                  <a:cs typeface="+mn-cs"/>
                </a:rPr>
                <a:t>Lift and shift your on-premises environments to Oracle Cloud Infrastructure, including:</a:t>
              </a:r>
            </a:p>
            <a:p>
              <a:pPr marL="323850" lvl="1" indent="-152400">
                <a:spcBef>
                  <a:spcPts val="300"/>
                </a:spcBef>
                <a:buSzPct val="100000"/>
                <a:buFont typeface="Arial" charset="0"/>
                <a:buChar char="•"/>
                <a:defRPr/>
              </a:pPr>
              <a:r>
                <a:rPr lang="en-US" sz="1600" kern="1200" dirty="0" smtClean="0">
                  <a:ea typeface="+mn-ea"/>
                  <a:cs typeface="+mn-cs"/>
                </a:rPr>
                <a:t>EBS configuration</a:t>
              </a:r>
            </a:p>
            <a:p>
              <a:pPr marL="323850" lvl="1" indent="-152400">
                <a:spcBef>
                  <a:spcPts val="300"/>
                </a:spcBef>
                <a:buSzPct val="100000"/>
                <a:buFont typeface="Arial" charset="0"/>
                <a:buChar char="•"/>
                <a:defRPr/>
              </a:pPr>
              <a:r>
                <a:rPr lang="en-US" sz="1600" dirty="0"/>
                <a:t>H</a:t>
              </a:r>
              <a:r>
                <a:rPr lang="en-US" sz="1600" kern="1200" dirty="0" smtClean="0">
                  <a:ea typeface="+mn-ea"/>
                  <a:cs typeface="+mn-cs"/>
                </a:rPr>
                <a:t>istorical data</a:t>
              </a:r>
            </a:p>
            <a:p>
              <a:pPr marL="323850" lvl="1" indent="-152400">
                <a:spcBef>
                  <a:spcPts val="300"/>
                </a:spcBef>
                <a:buSzPct val="100000"/>
                <a:buFont typeface="Arial" charset="0"/>
                <a:buChar char="•"/>
                <a:defRPr/>
              </a:pPr>
              <a:r>
                <a:rPr lang="en-US" sz="1600" dirty="0" smtClean="0"/>
                <a:t>Cu</a:t>
              </a:r>
              <a:r>
                <a:rPr lang="en-US" sz="1600" kern="1200" dirty="0" smtClean="0">
                  <a:ea typeface="+mn-ea"/>
                  <a:cs typeface="+mn-cs"/>
                </a:rPr>
                <a:t>stomizations</a:t>
              </a:r>
              <a:endParaRPr lang="en-US" sz="1600" kern="1200" dirty="0">
                <a:ea typeface="+mn-ea"/>
                <a:cs typeface="+mn-cs"/>
              </a:endParaRPr>
            </a:p>
          </p:txBody>
        </p:sp>
        <p:sp>
          <p:nvSpPr>
            <p:cNvPr id="14" name="TextBox 13"/>
            <p:cNvSpPr txBox="1">
              <a:spLocks/>
            </p:cNvSpPr>
            <p:nvPr/>
          </p:nvSpPr>
          <p:spPr bwMode="gray">
            <a:xfrm>
              <a:off x="4333683" y="4932767"/>
              <a:ext cx="6465263" cy="1585939"/>
            </a:xfrm>
            <a:prstGeom prst="rect">
              <a:avLst/>
            </a:prstGeom>
            <a:noFill/>
          </p:spPr>
          <p:txBody>
            <a:bodyPr wrap="square" lIns="0" tIns="0" rIns="0" bIns="0" rtlCol="0">
              <a:noAutofit/>
            </a:bodyPr>
            <a:lstStyle>
              <a:defPPr>
                <a:defRPr lang="en-US"/>
              </a:defPPr>
              <a:lvl1pPr marL="285750" indent="-285750" defTabSz="1218683">
                <a:spcAft>
                  <a:spcPts val="600"/>
                </a:spcAft>
                <a:buSzPct val="80000"/>
                <a:buFont typeface="Arial" panose="020B0604020202020204" pitchFamily="34" charset="0"/>
                <a:buChar char="•"/>
                <a:defRPr kern="0">
                  <a:solidFill>
                    <a:srgbClr val="5E5F60"/>
                  </a:solidFill>
                  <a:ea typeface="Arial Unicode MS" pitchFamily="34" charset="-128"/>
                  <a:cs typeface="Calibri" pitchFamily="34" charset="0"/>
                </a:defRPr>
              </a:lvl1pPr>
            </a:lstStyle>
            <a:p>
              <a:pPr marL="182880" indent="-182880">
                <a:spcBef>
                  <a:spcPts val="300"/>
                </a:spcBef>
                <a:spcAft>
                  <a:spcPts val="0"/>
                </a:spcAft>
                <a:buNone/>
                <a:defRPr/>
              </a:pPr>
              <a:r>
                <a:rPr lang="en-US" b="1" dirty="0" smtClean="0">
                  <a:solidFill>
                    <a:schemeClr val="accent4"/>
                  </a:solidFill>
                </a:rPr>
                <a:t>LIFECYCLE MANAGEMENT</a:t>
              </a:r>
            </a:p>
            <a:p>
              <a:pPr marL="138113" indent="-138113">
                <a:spcAft>
                  <a:spcPts val="0"/>
                </a:spcAft>
                <a:defRPr/>
              </a:pPr>
              <a:r>
                <a:rPr lang="en-US" sz="1600" kern="1200" dirty="0" smtClean="0">
                  <a:solidFill>
                    <a:schemeClr val="tx1"/>
                  </a:solidFill>
                  <a:ea typeface="+mn-ea"/>
                  <a:cs typeface="+mn-cs"/>
                </a:rPr>
                <a:t>Fast cloning, </a:t>
              </a:r>
              <a:r>
                <a:rPr lang="en-US" sz="1600" kern="1200" dirty="0">
                  <a:solidFill>
                    <a:schemeClr val="tx1"/>
                  </a:solidFill>
                  <a:ea typeface="+mn-ea"/>
                  <a:cs typeface="+mn-cs"/>
                </a:rPr>
                <a:t>b</a:t>
              </a:r>
              <a:r>
                <a:rPr lang="en-US" sz="1600" kern="1200" dirty="0" smtClean="0">
                  <a:solidFill>
                    <a:schemeClr val="tx1"/>
                  </a:solidFill>
                  <a:ea typeface="+mn-ea"/>
                  <a:cs typeface="+mn-cs"/>
                </a:rPr>
                <a:t>ackup and restore </a:t>
              </a:r>
            </a:p>
            <a:p>
              <a:pPr marL="138113" indent="-138113">
                <a:spcAft>
                  <a:spcPts val="0"/>
                </a:spcAft>
                <a:defRPr/>
              </a:pPr>
              <a:r>
                <a:rPr lang="en-US" sz="1600" kern="1200" dirty="0">
                  <a:solidFill>
                    <a:schemeClr val="tx1"/>
                  </a:solidFill>
                </a:rPr>
                <a:t>Environment elasticity (managed server, JVM memory, delete/add nodes</a:t>
              </a:r>
              <a:r>
                <a:rPr lang="en-US" sz="1600" kern="1200" dirty="0" smtClean="0">
                  <a:solidFill>
                    <a:schemeClr val="tx1"/>
                  </a:solidFill>
                </a:rPr>
                <a:t>)</a:t>
              </a:r>
              <a:endParaRPr lang="en-US" sz="1600" kern="1200" dirty="0" smtClean="0">
                <a:solidFill>
                  <a:schemeClr val="tx1"/>
                </a:solidFill>
                <a:ea typeface="+mn-ea"/>
                <a:cs typeface="+mn-cs"/>
              </a:endParaRPr>
            </a:p>
            <a:p>
              <a:pPr marL="138113" indent="-138113">
                <a:spcAft>
                  <a:spcPts val="0"/>
                </a:spcAft>
                <a:defRPr/>
              </a:pPr>
              <a:r>
                <a:rPr lang="en-US" sz="1600" kern="1200" dirty="0">
                  <a:solidFill>
                    <a:schemeClr val="tx1"/>
                  </a:solidFill>
                  <a:ea typeface="+mn-ea"/>
                  <a:cs typeface="+mn-cs"/>
                </a:rPr>
                <a:t>D</a:t>
              </a:r>
              <a:r>
                <a:rPr lang="en-US" sz="1600" kern="1200" dirty="0" smtClean="0">
                  <a:solidFill>
                    <a:schemeClr val="tx1"/>
                  </a:solidFill>
                  <a:ea typeface="+mn-ea"/>
                  <a:cs typeface="+mn-cs"/>
                </a:rPr>
                <a:t>isaster recovery (DR) configuration</a:t>
              </a:r>
            </a:p>
            <a:p>
              <a:pPr marL="138113" indent="-138113">
                <a:spcAft>
                  <a:spcPts val="0"/>
                </a:spcAft>
                <a:defRPr/>
              </a:pPr>
              <a:r>
                <a:rPr lang="en-US" sz="1600" kern="1200" dirty="0" smtClean="0">
                  <a:solidFill>
                    <a:schemeClr val="tx1"/>
                  </a:solidFill>
                  <a:ea typeface="+mn-ea"/>
                  <a:cs typeface="+mn-cs"/>
                </a:rPr>
                <a:t>End-to-end monitoring, patch and customization management using Application </a:t>
              </a:r>
              <a:r>
                <a:rPr lang="en-US" sz="1600" kern="1200" dirty="0">
                  <a:solidFill>
                    <a:schemeClr val="tx1"/>
                  </a:solidFill>
                  <a:ea typeface="+mn-ea"/>
                  <a:cs typeface="+mn-cs"/>
                </a:rPr>
                <a:t>Management </a:t>
              </a:r>
              <a:r>
                <a:rPr lang="en-US" sz="1600" kern="1200" dirty="0" smtClean="0">
                  <a:solidFill>
                    <a:schemeClr val="tx1"/>
                  </a:solidFill>
                  <a:ea typeface="+mn-ea"/>
                  <a:cs typeface="+mn-cs"/>
                </a:rPr>
                <a:t>Suite</a:t>
              </a:r>
            </a:p>
          </p:txBody>
        </p:sp>
        <p:pic>
          <p:nvPicPr>
            <p:cNvPr id="15" name="Picture 14"/>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7566315" y="2239052"/>
              <a:ext cx="1024309" cy="819447"/>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6782608" y="4346682"/>
              <a:ext cx="956714" cy="528335"/>
            </a:xfrm>
            <a:prstGeom prst="rect">
              <a:avLst/>
            </a:prstGeom>
          </p:spPr>
        </p:pic>
        <p:grpSp>
          <p:nvGrpSpPr>
            <p:cNvPr id="17" name="Group 16"/>
            <p:cNvGrpSpPr/>
            <p:nvPr/>
          </p:nvGrpSpPr>
          <p:grpSpPr>
            <a:xfrm flipH="1">
              <a:off x="6562845" y="2141807"/>
              <a:ext cx="2208919" cy="798426"/>
              <a:chOff x="3632742" y="2215772"/>
              <a:chExt cx="1679864" cy="759076"/>
            </a:xfrm>
          </p:grpSpPr>
          <p:cxnSp>
            <p:nvCxnSpPr>
              <p:cNvPr id="22" name="Straight Connector 21"/>
              <p:cNvCxnSpPr/>
              <p:nvPr/>
            </p:nvCxnSpPr>
            <p:spPr>
              <a:xfrm>
                <a:off x="4535122" y="2217621"/>
                <a:ext cx="777484" cy="757227"/>
              </a:xfrm>
              <a:prstGeom prst="line">
                <a:avLst/>
              </a:prstGeom>
              <a:ln w="38100">
                <a:solidFill>
                  <a:schemeClr val="accent2"/>
                </a:solidFill>
                <a:miter lim="800000"/>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3632742" y="2215772"/>
                <a:ext cx="914400" cy="0"/>
              </a:xfrm>
              <a:prstGeom prst="line">
                <a:avLst/>
              </a:prstGeom>
              <a:ln w="38100">
                <a:solidFill>
                  <a:schemeClr val="accent2"/>
                </a:solidFill>
                <a:miter lim="800000"/>
              </a:ln>
            </p:spPr>
            <p:style>
              <a:lnRef idx="1">
                <a:schemeClr val="accent1"/>
              </a:lnRef>
              <a:fillRef idx="0">
                <a:schemeClr val="accent1"/>
              </a:fillRef>
              <a:effectRef idx="0">
                <a:schemeClr val="accent1"/>
              </a:effectRef>
              <a:fontRef idx="minor">
                <a:schemeClr val="tx1"/>
              </a:fontRef>
            </p:style>
          </p:cxnSp>
        </p:grpSp>
        <p:pic>
          <p:nvPicPr>
            <p:cNvPr id="18" name="Picture 1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130149" y="2955543"/>
              <a:ext cx="1714721" cy="679526"/>
            </a:xfrm>
            <a:prstGeom prst="rect">
              <a:avLst/>
            </a:prstGeom>
            <a:solidFill>
              <a:schemeClr val="bg1">
                <a:lumMod val="95000"/>
              </a:schemeClr>
            </a:solidFill>
            <a:ln>
              <a:noFill/>
            </a:ln>
            <a:scene3d>
              <a:camera prst="orthographicFront"/>
              <a:lightRig rig="threePt" dir="t"/>
            </a:scene3d>
            <a:sp3d>
              <a:bevelT w="165100" prst="coolSlant"/>
              <a:bevelB w="165100" prst="coolSlant"/>
            </a:sp3d>
          </p:spPr>
        </p:pic>
        <p:grpSp>
          <p:nvGrpSpPr>
            <p:cNvPr id="19" name="Group 18"/>
            <p:cNvGrpSpPr/>
            <p:nvPr/>
          </p:nvGrpSpPr>
          <p:grpSpPr>
            <a:xfrm>
              <a:off x="5858920" y="3635069"/>
              <a:ext cx="948439" cy="996429"/>
              <a:chOff x="7648534" y="4754818"/>
              <a:chExt cx="914399" cy="617996"/>
            </a:xfrm>
          </p:grpSpPr>
          <p:cxnSp>
            <p:nvCxnSpPr>
              <p:cNvPr id="20" name="Straight Connector 19"/>
              <p:cNvCxnSpPr/>
              <p:nvPr/>
            </p:nvCxnSpPr>
            <p:spPr>
              <a:xfrm>
                <a:off x="7655915" y="4754818"/>
                <a:ext cx="7344" cy="617996"/>
              </a:xfrm>
              <a:prstGeom prst="line">
                <a:avLst/>
              </a:prstGeom>
              <a:ln w="38100">
                <a:solidFill>
                  <a:schemeClr val="accent4"/>
                </a:solidFill>
                <a:miter lim="800000"/>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7648534" y="5368636"/>
                <a:ext cx="914399" cy="0"/>
              </a:xfrm>
              <a:prstGeom prst="line">
                <a:avLst/>
              </a:prstGeom>
              <a:ln w="38100">
                <a:solidFill>
                  <a:schemeClr val="accent4"/>
                </a:solidFill>
                <a:miter lim="800000"/>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54558908"/>
      </p:ext>
    </p:extLst>
  </p:cSld>
  <p:clrMapOvr>
    <a:masterClrMapping/>
  </p:clrMapOvr>
  <p:transition spd="med">
    <p:fade/>
  </p:transition>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lum/>
            <a:extLst>
              <a:ext uri="{BEBA8EAE-BF5A-486C-A8C5-ECC9F3942E4B}">
                <a14:imgProps xmlns:a14="http://schemas.microsoft.com/office/drawing/2010/main">
                  <a14:imgLayer r:embed="rId4">
                    <a14:imgEffect>
                      <a14:saturation sat="184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98" name="Parallelogram 97"/>
          <p:cNvSpPr/>
          <p:nvPr/>
        </p:nvSpPr>
        <p:spPr>
          <a:xfrm>
            <a:off x="-487009" y="194309"/>
            <a:ext cx="10359254" cy="1055069"/>
          </a:xfrm>
          <a:prstGeom prst="parallelogram">
            <a:avLst>
              <a:gd name="adj" fmla="val 36579"/>
            </a:avLst>
          </a:prstGeom>
          <a:blipFill dpi="0" rotWithShape="1">
            <a:blip r:embed="rId5" cstate="email">
              <a:alphaModFix amt="85000"/>
              <a:extLst>
                <a:ext uri="{28A0092B-C50C-407E-A947-70E740481C1C}">
                  <a14:useLocalDpi xmlns:a14="http://schemas.microsoft.com/office/drawing/2010/main"/>
                </a:ext>
              </a:extLst>
            </a:blip>
            <a:srcRect/>
            <a:stretch>
              <a:fillRect/>
            </a:stretch>
          </a:blipFill>
          <a:ln w="19050">
            <a:solidFill>
              <a:srgbClr val="960000"/>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lnSpc>
                <a:spcPct val="90000"/>
              </a:lnSpc>
            </a:pPr>
            <a:endParaRPr lang="en-US" sz="1100">
              <a:solidFill>
                <a:srgbClr val="FFFFFF"/>
              </a:solidFill>
            </a:endParaRPr>
          </a:p>
        </p:txBody>
      </p:sp>
      <p:sp>
        <p:nvSpPr>
          <p:cNvPr id="99" name="Title 124"/>
          <p:cNvSpPr txBox="1">
            <a:spLocks/>
          </p:cNvSpPr>
          <p:nvPr/>
        </p:nvSpPr>
        <p:spPr bwMode="auto">
          <a:xfrm>
            <a:off x="531812" y="406400"/>
            <a:ext cx="11125200" cy="88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lvl1pPr algn="l" defTabSz="904697" rtl="0" eaLnBrk="0" fontAlgn="base" hangingPunct="0">
              <a:lnSpc>
                <a:spcPct val="80000"/>
              </a:lnSpc>
              <a:spcBef>
                <a:spcPct val="0"/>
              </a:spcBef>
              <a:spcAft>
                <a:spcPct val="0"/>
              </a:spcAft>
              <a:defRPr sz="4800" kern="1200">
                <a:solidFill>
                  <a:schemeClr val="tx1"/>
                </a:solidFill>
                <a:latin typeface="+mj-lt"/>
                <a:ea typeface="ＭＳ Ｐゴシック" charset="0"/>
                <a:cs typeface="ＭＳ Ｐゴシック" charset="0"/>
              </a:defRPr>
            </a:lvl1pPr>
            <a:lvl2pPr algn="l" defTabSz="904697" rtl="0" eaLnBrk="0" fontAlgn="base" hangingPunct="0">
              <a:lnSpc>
                <a:spcPct val="80000"/>
              </a:lnSpc>
              <a:spcBef>
                <a:spcPct val="0"/>
              </a:spcBef>
              <a:spcAft>
                <a:spcPct val="0"/>
              </a:spcAft>
              <a:defRPr sz="3600">
                <a:solidFill>
                  <a:schemeClr val="tx1"/>
                </a:solidFill>
                <a:latin typeface="Calibri" pitchFamily="34" charset="0"/>
                <a:ea typeface="ＭＳ Ｐゴシック" charset="0"/>
                <a:cs typeface="ＭＳ Ｐゴシック" charset="0"/>
              </a:defRPr>
            </a:lvl2pPr>
            <a:lvl3pPr algn="l" defTabSz="904697" rtl="0" eaLnBrk="0" fontAlgn="base" hangingPunct="0">
              <a:lnSpc>
                <a:spcPct val="80000"/>
              </a:lnSpc>
              <a:spcBef>
                <a:spcPct val="0"/>
              </a:spcBef>
              <a:spcAft>
                <a:spcPct val="0"/>
              </a:spcAft>
              <a:defRPr sz="3600">
                <a:solidFill>
                  <a:schemeClr val="tx1"/>
                </a:solidFill>
                <a:latin typeface="Calibri" pitchFamily="34" charset="0"/>
                <a:ea typeface="ＭＳ Ｐゴシック" charset="0"/>
                <a:cs typeface="ＭＳ Ｐゴシック" charset="0"/>
              </a:defRPr>
            </a:lvl3pPr>
            <a:lvl4pPr algn="l" defTabSz="904697" rtl="0" eaLnBrk="0" fontAlgn="base" hangingPunct="0">
              <a:lnSpc>
                <a:spcPct val="80000"/>
              </a:lnSpc>
              <a:spcBef>
                <a:spcPct val="0"/>
              </a:spcBef>
              <a:spcAft>
                <a:spcPct val="0"/>
              </a:spcAft>
              <a:defRPr sz="3600">
                <a:solidFill>
                  <a:schemeClr val="tx1"/>
                </a:solidFill>
                <a:latin typeface="Calibri" pitchFamily="34" charset="0"/>
                <a:ea typeface="ＭＳ Ｐゴシック" charset="0"/>
                <a:cs typeface="ＭＳ Ｐゴシック" charset="0"/>
              </a:defRPr>
            </a:lvl4pPr>
            <a:lvl5pPr algn="l" defTabSz="904697" rtl="0" eaLnBrk="0" fontAlgn="base" hangingPunct="0">
              <a:lnSpc>
                <a:spcPct val="80000"/>
              </a:lnSpc>
              <a:spcBef>
                <a:spcPct val="0"/>
              </a:spcBef>
              <a:spcAft>
                <a:spcPct val="0"/>
              </a:spcAft>
              <a:defRPr sz="3600">
                <a:solidFill>
                  <a:schemeClr val="tx1"/>
                </a:solidFill>
                <a:latin typeface="Calibri" pitchFamily="34" charset="0"/>
                <a:ea typeface="ＭＳ Ｐゴシック" charset="0"/>
                <a:cs typeface="ＭＳ Ｐゴシック" charset="0"/>
              </a:defRPr>
            </a:lvl5pPr>
            <a:lvl6pPr marL="605920" algn="l" defTabSz="906766" rtl="0" fontAlgn="base">
              <a:lnSpc>
                <a:spcPct val="80000"/>
              </a:lnSpc>
              <a:spcBef>
                <a:spcPct val="0"/>
              </a:spcBef>
              <a:spcAft>
                <a:spcPct val="0"/>
              </a:spcAft>
              <a:defRPr sz="3600">
                <a:solidFill>
                  <a:schemeClr val="tx1"/>
                </a:solidFill>
                <a:latin typeface="Calibri" pitchFamily="34" charset="0"/>
              </a:defRPr>
            </a:lvl6pPr>
            <a:lvl7pPr marL="1211840" algn="l" defTabSz="906766" rtl="0" fontAlgn="base">
              <a:lnSpc>
                <a:spcPct val="80000"/>
              </a:lnSpc>
              <a:spcBef>
                <a:spcPct val="0"/>
              </a:spcBef>
              <a:spcAft>
                <a:spcPct val="0"/>
              </a:spcAft>
              <a:defRPr sz="3600">
                <a:solidFill>
                  <a:schemeClr val="tx1"/>
                </a:solidFill>
                <a:latin typeface="Calibri" pitchFamily="34" charset="0"/>
              </a:defRPr>
            </a:lvl7pPr>
            <a:lvl8pPr marL="1817758" algn="l" defTabSz="906766" rtl="0" fontAlgn="base">
              <a:lnSpc>
                <a:spcPct val="80000"/>
              </a:lnSpc>
              <a:spcBef>
                <a:spcPct val="0"/>
              </a:spcBef>
              <a:spcAft>
                <a:spcPct val="0"/>
              </a:spcAft>
              <a:defRPr sz="3600">
                <a:solidFill>
                  <a:schemeClr val="tx1"/>
                </a:solidFill>
                <a:latin typeface="Calibri" pitchFamily="34" charset="0"/>
              </a:defRPr>
            </a:lvl8pPr>
            <a:lvl9pPr marL="2423673" algn="l" defTabSz="906766" rtl="0" fontAlgn="base">
              <a:lnSpc>
                <a:spcPct val="80000"/>
              </a:lnSpc>
              <a:spcBef>
                <a:spcPct val="0"/>
              </a:spcBef>
              <a:spcAft>
                <a:spcPct val="0"/>
              </a:spcAft>
              <a:defRPr sz="3600">
                <a:solidFill>
                  <a:schemeClr val="tx1"/>
                </a:solidFill>
                <a:latin typeface="Calibri" pitchFamily="34" charset="0"/>
              </a:defRPr>
            </a:lvl9pPr>
          </a:lstStyle>
          <a:p>
            <a:r>
              <a:rPr lang="en-US" sz="3200" dirty="0" smtClean="0">
                <a:solidFill>
                  <a:schemeClr val="bg1">
                    <a:lumMod val="95000"/>
                  </a:schemeClr>
                </a:solidFill>
              </a:rPr>
              <a:t>Pre-Tested Reference Architectures Available</a:t>
            </a:r>
            <a:br>
              <a:rPr lang="en-US" sz="3200" dirty="0" smtClean="0">
                <a:solidFill>
                  <a:schemeClr val="bg1">
                    <a:lumMod val="95000"/>
                  </a:schemeClr>
                </a:solidFill>
              </a:rPr>
            </a:br>
            <a:r>
              <a:rPr lang="en-US" sz="1400" b="1" dirty="0" smtClean="0">
                <a:solidFill>
                  <a:schemeClr val="bg1">
                    <a:lumMod val="95000"/>
                  </a:schemeClr>
                </a:solidFill>
              </a:rPr>
              <a:t>Re-platform E-Business Suite onto Oracle Cloud IaaS/PaaS</a:t>
            </a:r>
            <a:endParaRPr lang="en-US" sz="3200" b="1" dirty="0">
              <a:solidFill>
                <a:schemeClr val="bg1">
                  <a:lumMod val="95000"/>
                </a:schemeClr>
              </a:solidFill>
            </a:endParaRPr>
          </a:p>
        </p:txBody>
      </p:sp>
      <p:sp>
        <p:nvSpPr>
          <p:cNvPr id="100" name="Line 54"/>
          <p:cNvSpPr>
            <a:spLocks noChangeShapeType="1"/>
          </p:cNvSpPr>
          <p:nvPr/>
        </p:nvSpPr>
        <p:spPr bwMode="auto">
          <a:xfrm>
            <a:off x="9107323" y="2012585"/>
            <a:ext cx="0" cy="4389120"/>
          </a:xfrm>
          <a:prstGeom prst="line">
            <a:avLst/>
          </a:prstGeom>
          <a:noFill/>
          <a:ln w="6350">
            <a:solidFill>
              <a:schemeClr val="bg2">
                <a:lumMod val="50000"/>
              </a:schemeClr>
            </a:solidFill>
            <a:round/>
            <a:headEnd/>
            <a:tailEnd/>
          </a:ln>
          <a:effectLst>
            <a:prstShdw prst="shdw17" dist="17961" dir="2700000">
              <a:schemeClr val="bg2">
                <a:gamma/>
                <a:shade val="60000"/>
                <a:invGamma/>
              </a:schemeClr>
            </a:prstShdw>
          </a:effectLst>
        </p:spPr>
        <p:txBody>
          <a:bodyPr wrap="square" lIns="122745" tIns="61373" rIns="122745" bIns="61373">
            <a:spAutoFit/>
          </a:bodyPr>
          <a:lstStyle/>
          <a:p>
            <a:pPr eaLnBrk="1" fontAlgn="auto" hangingPunct="1">
              <a:spcBef>
                <a:spcPts val="0"/>
              </a:spcBef>
              <a:spcAft>
                <a:spcPts val="0"/>
              </a:spcAft>
              <a:defRPr/>
            </a:pPr>
            <a:endParaRPr lang="en-US">
              <a:solidFill>
                <a:srgbClr val="5F5F5F"/>
              </a:solidFill>
              <a:latin typeface="Calibri"/>
              <a:cs typeface="+mn-cs"/>
            </a:endParaRPr>
          </a:p>
        </p:txBody>
      </p:sp>
      <p:sp>
        <p:nvSpPr>
          <p:cNvPr id="101" name="Line 1122"/>
          <p:cNvSpPr>
            <a:spLocks noChangeShapeType="1"/>
          </p:cNvSpPr>
          <p:nvPr/>
        </p:nvSpPr>
        <p:spPr bwMode="auto">
          <a:xfrm flipV="1">
            <a:off x="8677430" y="3778623"/>
            <a:ext cx="631263" cy="1615"/>
          </a:xfrm>
          <a:prstGeom prst="line">
            <a:avLst/>
          </a:prstGeom>
          <a:ln w="34925">
            <a:solidFill>
              <a:schemeClr val="accent5"/>
            </a:solidFill>
            <a:miter lim="800000"/>
            <a:headEnd type="triangle"/>
            <a:tailEnd type="triangle"/>
          </a:ln>
        </p:spPr>
        <p:style>
          <a:lnRef idx="1">
            <a:schemeClr val="accent1"/>
          </a:lnRef>
          <a:fillRef idx="0">
            <a:schemeClr val="accent1"/>
          </a:fillRef>
          <a:effectRef idx="0">
            <a:schemeClr val="accent1"/>
          </a:effectRef>
          <a:fontRef idx="minor">
            <a:schemeClr val="tx1"/>
          </a:fontRef>
        </p:style>
        <p:txBody>
          <a:bodyPr lIns="92075" tIns="46038" rIns="92075" bIns="46038">
            <a:prstTxWarp prst="textNoShape">
              <a:avLst/>
            </a:prstTxWarp>
          </a:bodyPr>
          <a:lstStyle/>
          <a:p>
            <a:pPr eaLnBrk="1" fontAlgn="auto" hangingPunct="1">
              <a:spcBef>
                <a:spcPts val="0"/>
              </a:spcBef>
              <a:spcAft>
                <a:spcPts val="0"/>
              </a:spcAft>
            </a:pPr>
            <a:endParaRPr lang="en-US" dirty="0">
              <a:solidFill>
                <a:srgbClr val="5F5F5F"/>
              </a:solidFill>
              <a:latin typeface="Calibri"/>
              <a:cs typeface="+mn-cs"/>
            </a:endParaRPr>
          </a:p>
        </p:txBody>
      </p:sp>
      <p:sp>
        <p:nvSpPr>
          <p:cNvPr id="102" name="Line 54"/>
          <p:cNvSpPr>
            <a:spLocks noChangeShapeType="1"/>
          </p:cNvSpPr>
          <p:nvPr/>
        </p:nvSpPr>
        <p:spPr bwMode="auto">
          <a:xfrm>
            <a:off x="2685503" y="2012585"/>
            <a:ext cx="0" cy="4389120"/>
          </a:xfrm>
          <a:prstGeom prst="line">
            <a:avLst/>
          </a:prstGeom>
          <a:noFill/>
          <a:ln w="6350">
            <a:solidFill>
              <a:schemeClr val="bg2">
                <a:lumMod val="50000"/>
              </a:schemeClr>
            </a:solidFill>
            <a:round/>
            <a:headEnd/>
            <a:tailEnd/>
          </a:ln>
          <a:effectLst>
            <a:prstShdw prst="shdw17" dist="17961" dir="2700000">
              <a:schemeClr val="bg2">
                <a:gamma/>
                <a:shade val="60000"/>
                <a:invGamma/>
              </a:schemeClr>
            </a:prstShdw>
          </a:effectLst>
        </p:spPr>
        <p:txBody>
          <a:bodyPr wrap="square" lIns="122745" tIns="61373" rIns="122745" bIns="61373">
            <a:spAutoFit/>
          </a:bodyPr>
          <a:lstStyle/>
          <a:p>
            <a:pPr eaLnBrk="1" fontAlgn="auto" hangingPunct="1">
              <a:spcBef>
                <a:spcPts val="0"/>
              </a:spcBef>
              <a:spcAft>
                <a:spcPts val="0"/>
              </a:spcAft>
              <a:defRPr/>
            </a:pPr>
            <a:endParaRPr lang="en-US">
              <a:solidFill>
                <a:srgbClr val="5F5F5F"/>
              </a:solidFill>
              <a:latin typeface="Calibri"/>
              <a:cs typeface="+mn-cs"/>
            </a:endParaRPr>
          </a:p>
        </p:txBody>
      </p:sp>
      <p:grpSp>
        <p:nvGrpSpPr>
          <p:cNvPr id="103" name="Group 94"/>
          <p:cNvGrpSpPr/>
          <p:nvPr/>
        </p:nvGrpSpPr>
        <p:grpSpPr>
          <a:xfrm>
            <a:off x="3900946" y="4727644"/>
            <a:ext cx="1280160" cy="640080"/>
            <a:chOff x="4139664" y="5601702"/>
            <a:chExt cx="1280160" cy="640080"/>
          </a:xfrm>
        </p:grpSpPr>
        <p:sp>
          <p:nvSpPr>
            <p:cNvPr id="104" name="Rounded Rectangle 103"/>
            <p:cNvSpPr/>
            <p:nvPr/>
          </p:nvSpPr>
          <p:spPr>
            <a:xfrm>
              <a:off x="4139664" y="5601702"/>
              <a:ext cx="1280160" cy="640080"/>
            </a:xfrm>
            <a:prstGeom prst="roundRect">
              <a:avLst>
                <a:gd name="adj" fmla="val 9854"/>
              </a:avLst>
            </a:prstGeom>
            <a:solidFill>
              <a:srgbClr val="5382A1"/>
            </a:solidFill>
            <a:ln>
              <a:noFill/>
            </a:ln>
            <a:effectLst/>
          </p:spPr>
          <p:style>
            <a:lnRef idx="1">
              <a:schemeClr val="accent1"/>
            </a:lnRef>
            <a:fillRef idx="2">
              <a:schemeClr val="accent1"/>
            </a:fillRef>
            <a:effectRef idx="1">
              <a:schemeClr val="accent1"/>
            </a:effectRef>
            <a:fontRef idx="minor">
              <a:schemeClr val="dk1"/>
            </a:fontRef>
          </p:style>
          <p:txBody>
            <a:bodyPr lIns="365760" tIns="60949" rIns="27432" bIns="60949" anchor="ctr"/>
            <a:lstStyle/>
            <a:p>
              <a:pPr algn="r" eaLnBrk="1" fontAlgn="auto" hangingPunct="1">
                <a:lnSpc>
                  <a:spcPct val="80000"/>
                </a:lnSpc>
                <a:spcBef>
                  <a:spcPts val="0"/>
                </a:spcBef>
                <a:spcAft>
                  <a:spcPts val="0"/>
                </a:spcAft>
                <a:defRPr/>
              </a:pPr>
              <a:r>
                <a:rPr lang="en-US" sz="1400" dirty="0" smtClean="0">
                  <a:solidFill>
                    <a:srgbClr val="FFFFFF"/>
                  </a:solidFill>
                </a:rPr>
                <a:t>Storage</a:t>
              </a:r>
              <a:endParaRPr lang="en-US" sz="1400" dirty="0">
                <a:solidFill>
                  <a:srgbClr val="FFFFFF"/>
                </a:solidFill>
              </a:endParaRPr>
            </a:p>
          </p:txBody>
        </p:sp>
        <p:pic>
          <p:nvPicPr>
            <p:cNvPr id="105" name="Picture 104" descr="network_92@2x copy.png"/>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227873" y="5673900"/>
              <a:ext cx="491500" cy="496258"/>
            </a:xfrm>
            <a:prstGeom prst="rect">
              <a:avLst/>
            </a:prstGeom>
          </p:spPr>
        </p:pic>
      </p:grpSp>
      <p:grpSp>
        <p:nvGrpSpPr>
          <p:cNvPr id="106" name="Group 96"/>
          <p:cNvGrpSpPr/>
          <p:nvPr/>
        </p:nvGrpSpPr>
        <p:grpSpPr>
          <a:xfrm>
            <a:off x="9474044" y="5354395"/>
            <a:ext cx="1280160" cy="640080"/>
            <a:chOff x="4139664" y="5601702"/>
            <a:chExt cx="1280160" cy="640080"/>
          </a:xfrm>
        </p:grpSpPr>
        <p:sp>
          <p:nvSpPr>
            <p:cNvPr id="107" name="Rounded Rectangle 106"/>
            <p:cNvSpPr/>
            <p:nvPr/>
          </p:nvSpPr>
          <p:spPr>
            <a:xfrm>
              <a:off x="4139664" y="5601702"/>
              <a:ext cx="1280160" cy="640080"/>
            </a:xfrm>
            <a:prstGeom prst="roundRect">
              <a:avLst>
                <a:gd name="adj" fmla="val 9854"/>
              </a:avLst>
            </a:prstGeom>
            <a:solidFill>
              <a:srgbClr val="5382A1"/>
            </a:solidFill>
            <a:ln>
              <a:noFill/>
            </a:ln>
            <a:effectLst/>
          </p:spPr>
          <p:style>
            <a:lnRef idx="1">
              <a:schemeClr val="accent1"/>
            </a:lnRef>
            <a:fillRef idx="2">
              <a:schemeClr val="accent1"/>
            </a:fillRef>
            <a:effectRef idx="1">
              <a:schemeClr val="accent1"/>
            </a:effectRef>
            <a:fontRef idx="minor">
              <a:schemeClr val="dk1"/>
            </a:fontRef>
          </p:style>
          <p:txBody>
            <a:bodyPr lIns="365760" tIns="60949" rIns="27432" bIns="60949" anchor="ctr"/>
            <a:lstStyle/>
            <a:p>
              <a:pPr algn="r" eaLnBrk="1" fontAlgn="auto" hangingPunct="1">
                <a:lnSpc>
                  <a:spcPct val="80000"/>
                </a:lnSpc>
                <a:spcBef>
                  <a:spcPts val="0"/>
                </a:spcBef>
                <a:spcAft>
                  <a:spcPts val="0"/>
                </a:spcAft>
                <a:defRPr/>
              </a:pPr>
              <a:r>
                <a:rPr lang="en-US" sz="1400" dirty="0" smtClean="0">
                  <a:solidFill>
                    <a:srgbClr val="FFFFFF"/>
                  </a:solidFill>
                </a:rPr>
                <a:t>Storage</a:t>
              </a:r>
              <a:endParaRPr lang="en-US" sz="1400" dirty="0">
                <a:solidFill>
                  <a:srgbClr val="FFFFFF"/>
                </a:solidFill>
              </a:endParaRPr>
            </a:p>
          </p:txBody>
        </p:sp>
        <p:pic>
          <p:nvPicPr>
            <p:cNvPr id="108" name="Picture 107" descr="network_92@2x copy.png"/>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227873" y="5673900"/>
              <a:ext cx="491500" cy="496258"/>
            </a:xfrm>
            <a:prstGeom prst="rect">
              <a:avLst/>
            </a:prstGeom>
          </p:spPr>
        </p:pic>
      </p:grpSp>
      <p:grpSp>
        <p:nvGrpSpPr>
          <p:cNvPr id="109" name="Group 107"/>
          <p:cNvGrpSpPr/>
          <p:nvPr/>
        </p:nvGrpSpPr>
        <p:grpSpPr>
          <a:xfrm>
            <a:off x="9305747" y="2473816"/>
            <a:ext cx="1280160" cy="640080"/>
            <a:chOff x="10457666" y="1953551"/>
            <a:chExt cx="1280160" cy="640080"/>
          </a:xfrm>
        </p:grpSpPr>
        <p:sp>
          <p:nvSpPr>
            <p:cNvPr id="110" name="Rounded Rectangle 109"/>
            <p:cNvSpPr/>
            <p:nvPr/>
          </p:nvSpPr>
          <p:spPr>
            <a:xfrm>
              <a:off x="10457666" y="1953551"/>
              <a:ext cx="1280160" cy="640080"/>
            </a:xfrm>
            <a:prstGeom prst="roundRect">
              <a:avLst>
                <a:gd name="adj" fmla="val 9854"/>
              </a:avLst>
            </a:prstGeom>
            <a:solidFill>
              <a:srgbClr val="5382A1"/>
            </a:solidFill>
            <a:ln w="19050">
              <a:noFill/>
              <a:prstDash val="solid"/>
            </a:ln>
            <a:effectLst/>
          </p:spPr>
          <p:style>
            <a:lnRef idx="1">
              <a:schemeClr val="accent1"/>
            </a:lnRef>
            <a:fillRef idx="2">
              <a:schemeClr val="accent1"/>
            </a:fillRef>
            <a:effectRef idx="1">
              <a:schemeClr val="accent1"/>
            </a:effectRef>
            <a:fontRef idx="minor">
              <a:schemeClr val="dk1"/>
            </a:fontRef>
          </p:style>
          <p:txBody>
            <a:bodyPr lIns="365760" tIns="60949" rIns="27432" bIns="60949" anchor="ctr"/>
            <a:lstStyle/>
            <a:p>
              <a:pPr algn="r" eaLnBrk="1" fontAlgn="auto" hangingPunct="1">
                <a:lnSpc>
                  <a:spcPct val="80000"/>
                </a:lnSpc>
                <a:spcBef>
                  <a:spcPts val="0"/>
                </a:spcBef>
                <a:spcAft>
                  <a:spcPts val="0"/>
                </a:spcAft>
                <a:defRPr/>
              </a:pPr>
              <a:r>
                <a:rPr lang="en-US" sz="1400" dirty="0" smtClean="0">
                  <a:solidFill>
                    <a:srgbClr val="FFFFFF"/>
                  </a:solidFill>
                </a:rPr>
                <a:t>Database</a:t>
              </a:r>
              <a:endParaRPr lang="en-US" sz="1400" dirty="0">
                <a:solidFill>
                  <a:srgbClr val="FFFFFF"/>
                </a:solidFill>
              </a:endParaRPr>
            </a:p>
          </p:txBody>
        </p:sp>
        <p:pic>
          <p:nvPicPr>
            <p:cNvPr id="111" name="Picture 110" descr="database_92@2x copy.png"/>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0527733" y="2035042"/>
              <a:ext cx="461638" cy="466107"/>
            </a:xfrm>
            <a:prstGeom prst="rect">
              <a:avLst/>
            </a:prstGeom>
          </p:spPr>
        </p:pic>
      </p:grpSp>
      <p:grpSp>
        <p:nvGrpSpPr>
          <p:cNvPr id="112" name="Group 108"/>
          <p:cNvGrpSpPr/>
          <p:nvPr/>
        </p:nvGrpSpPr>
        <p:grpSpPr>
          <a:xfrm>
            <a:off x="9474044" y="4686018"/>
            <a:ext cx="1280160" cy="640080"/>
            <a:chOff x="10457666" y="1953551"/>
            <a:chExt cx="1280160" cy="640080"/>
          </a:xfrm>
        </p:grpSpPr>
        <p:sp>
          <p:nvSpPr>
            <p:cNvPr id="113" name="Rounded Rectangle 112"/>
            <p:cNvSpPr/>
            <p:nvPr/>
          </p:nvSpPr>
          <p:spPr>
            <a:xfrm>
              <a:off x="10457666" y="1953551"/>
              <a:ext cx="1280160" cy="640080"/>
            </a:xfrm>
            <a:prstGeom prst="roundRect">
              <a:avLst>
                <a:gd name="adj" fmla="val 9854"/>
              </a:avLst>
            </a:prstGeom>
            <a:solidFill>
              <a:srgbClr val="5382A1"/>
            </a:solidFill>
            <a:ln w="19050">
              <a:noFill/>
              <a:prstDash val="solid"/>
            </a:ln>
            <a:effectLst/>
          </p:spPr>
          <p:style>
            <a:lnRef idx="1">
              <a:schemeClr val="accent1"/>
            </a:lnRef>
            <a:fillRef idx="2">
              <a:schemeClr val="accent1"/>
            </a:fillRef>
            <a:effectRef idx="1">
              <a:schemeClr val="accent1"/>
            </a:effectRef>
            <a:fontRef idx="minor">
              <a:schemeClr val="dk1"/>
            </a:fontRef>
          </p:style>
          <p:txBody>
            <a:bodyPr lIns="365760" tIns="60949" rIns="27432" bIns="60949" anchor="ctr"/>
            <a:lstStyle/>
            <a:p>
              <a:pPr algn="r" eaLnBrk="1" fontAlgn="auto" hangingPunct="1">
                <a:lnSpc>
                  <a:spcPct val="80000"/>
                </a:lnSpc>
                <a:spcBef>
                  <a:spcPts val="0"/>
                </a:spcBef>
                <a:spcAft>
                  <a:spcPts val="0"/>
                </a:spcAft>
                <a:defRPr/>
              </a:pPr>
              <a:r>
                <a:rPr lang="en-US" sz="1400" dirty="0" smtClean="0">
                  <a:solidFill>
                    <a:srgbClr val="FFFFFF"/>
                  </a:solidFill>
                </a:rPr>
                <a:t>Database Backup</a:t>
              </a:r>
              <a:endParaRPr lang="en-US" sz="1400" dirty="0">
                <a:solidFill>
                  <a:srgbClr val="FFFFFF"/>
                </a:solidFill>
              </a:endParaRPr>
            </a:p>
          </p:txBody>
        </p:sp>
        <p:pic>
          <p:nvPicPr>
            <p:cNvPr id="114" name="Picture 113" descr="database_92@2x copy.png"/>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0527733" y="2035042"/>
              <a:ext cx="461638" cy="466107"/>
            </a:xfrm>
            <a:prstGeom prst="rect">
              <a:avLst/>
            </a:prstGeom>
          </p:spPr>
        </p:pic>
      </p:grpSp>
      <p:grpSp>
        <p:nvGrpSpPr>
          <p:cNvPr id="115" name="Group 111"/>
          <p:cNvGrpSpPr/>
          <p:nvPr/>
        </p:nvGrpSpPr>
        <p:grpSpPr>
          <a:xfrm>
            <a:off x="9292300" y="1819831"/>
            <a:ext cx="1280160" cy="640080"/>
            <a:chOff x="10457666" y="1953551"/>
            <a:chExt cx="1280160" cy="640080"/>
          </a:xfrm>
        </p:grpSpPr>
        <p:sp>
          <p:nvSpPr>
            <p:cNvPr id="116" name="Rounded Rectangle 115"/>
            <p:cNvSpPr/>
            <p:nvPr/>
          </p:nvSpPr>
          <p:spPr>
            <a:xfrm>
              <a:off x="10457666" y="1953551"/>
              <a:ext cx="1280160" cy="640080"/>
            </a:xfrm>
            <a:prstGeom prst="roundRect">
              <a:avLst>
                <a:gd name="adj" fmla="val 9854"/>
              </a:avLst>
            </a:prstGeom>
            <a:solidFill>
              <a:srgbClr val="5382A1"/>
            </a:solidFill>
            <a:ln w="19050">
              <a:noFill/>
              <a:prstDash val="solid"/>
            </a:ln>
            <a:effectLst/>
          </p:spPr>
          <p:style>
            <a:lnRef idx="1">
              <a:schemeClr val="accent1"/>
            </a:lnRef>
            <a:fillRef idx="2">
              <a:schemeClr val="accent1"/>
            </a:fillRef>
            <a:effectRef idx="1">
              <a:schemeClr val="accent1"/>
            </a:effectRef>
            <a:fontRef idx="minor">
              <a:schemeClr val="dk1"/>
            </a:fontRef>
          </p:style>
          <p:txBody>
            <a:bodyPr lIns="365760" tIns="60949" rIns="27432" bIns="60949" anchor="ctr"/>
            <a:lstStyle/>
            <a:p>
              <a:pPr algn="r" eaLnBrk="1" fontAlgn="auto" hangingPunct="1">
                <a:lnSpc>
                  <a:spcPct val="80000"/>
                </a:lnSpc>
                <a:spcBef>
                  <a:spcPts val="0"/>
                </a:spcBef>
                <a:spcAft>
                  <a:spcPts val="0"/>
                </a:spcAft>
                <a:defRPr/>
              </a:pPr>
              <a:r>
                <a:rPr lang="en-US" sz="1400" dirty="0" smtClean="0">
                  <a:solidFill>
                    <a:srgbClr val="FFFFFF"/>
                  </a:solidFill>
                </a:rPr>
                <a:t>Exadata</a:t>
              </a:r>
              <a:endParaRPr lang="en-US" sz="1400" dirty="0">
                <a:solidFill>
                  <a:srgbClr val="FFFFFF"/>
                </a:solidFill>
              </a:endParaRPr>
            </a:p>
          </p:txBody>
        </p:sp>
        <p:pic>
          <p:nvPicPr>
            <p:cNvPr id="117" name="Picture 116" descr="database_92@2x copy.png"/>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0527733" y="2035042"/>
              <a:ext cx="461638" cy="466107"/>
            </a:xfrm>
            <a:prstGeom prst="rect">
              <a:avLst/>
            </a:prstGeom>
          </p:spPr>
        </p:pic>
      </p:grpSp>
      <p:sp>
        <p:nvSpPr>
          <p:cNvPr id="118" name="Rectangle 117"/>
          <p:cNvSpPr/>
          <p:nvPr/>
        </p:nvSpPr>
        <p:spPr>
          <a:xfrm>
            <a:off x="367288" y="2271758"/>
            <a:ext cx="1545265" cy="578223"/>
          </a:xfrm>
          <a:prstGeom prst="rect">
            <a:avLst/>
          </a:prstGeom>
          <a:solidFill>
            <a:schemeClr val="bg2">
              <a:lumMod val="50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p>
        </p:txBody>
      </p:sp>
      <p:sp>
        <p:nvSpPr>
          <p:cNvPr id="119" name="TextBox 118"/>
          <p:cNvSpPr txBox="1"/>
          <p:nvPr/>
        </p:nvSpPr>
        <p:spPr>
          <a:xfrm>
            <a:off x="379588" y="1371600"/>
            <a:ext cx="1479177" cy="228600"/>
          </a:xfrm>
          <a:prstGeom prst="rect">
            <a:avLst/>
          </a:prstGeom>
          <a:noFill/>
        </p:spPr>
        <p:txBody>
          <a:bodyPr wrap="square" lIns="0" tIns="0" rIns="0" bIns="0" rtlCol="0">
            <a:noAutofit/>
          </a:bodyPr>
          <a:lstStyle/>
          <a:p>
            <a:pPr algn="ctr">
              <a:lnSpc>
                <a:spcPct val="90000"/>
              </a:lnSpc>
            </a:pPr>
            <a:r>
              <a:rPr lang="en-US" b="1" dirty="0" smtClean="0">
                <a:solidFill>
                  <a:schemeClr val="bg1"/>
                </a:solidFill>
              </a:rPr>
              <a:t>Client Tier</a:t>
            </a:r>
          </a:p>
        </p:txBody>
      </p:sp>
      <p:sp>
        <p:nvSpPr>
          <p:cNvPr id="120" name="Rectangle 119"/>
          <p:cNvSpPr/>
          <p:nvPr/>
        </p:nvSpPr>
        <p:spPr>
          <a:xfrm>
            <a:off x="419929" y="2353236"/>
            <a:ext cx="1425388" cy="201706"/>
          </a:xfrm>
          <a:prstGeom prst="rect">
            <a:avLst/>
          </a:prstGeom>
          <a:solidFill>
            <a:srgbClr val="41555E"/>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100" dirty="0" smtClean="0"/>
              <a:t>SUN J2SE Plug-in</a:t>
            </a:r>
            <a:endParaRPr lang="en-US" sz="1100" dirty="0"/>
          </a:p>
        </p:txBody>
      </p:sp>
      <p:sp>
        <p:nvSpPr>
          <p:cNvPr id="121" name="Rectangle 120"/>
          <p:cNvSpPr/>
          <p:nvPr/>
        </p:nvSpPr>
        <p:spPr>
          <a:xfrm>
            <a:off x="424412" y="2572871"/>
            <a:ext cx="1425388" cy="201706"/>
          </a:xfrm>
          <a:prstGeom prst="rect">
            <a:avLst/>
          </a:prstGeom>
          <a:solidFill>
            <a:srgbClr val="41555E"/>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100" dirty="0" smtClean="0"/>
              <a:t>EBS Client Applet</a:t>
            </a:r>
            <a:endParaRPr lang="en-US" sz="1100" dirty="0"/>
          </a:p>
        </p:txBody>
      </p:sp>
      <p:sp>
        <p:nvSpPr>
          <p:cNvPr id="122" name="TextBox 121"/>
          <p:cNvSpPr txBox="1"/>
          <p:nvPr/>
        </p:nvSpPr>
        <p:spPr>
          <a:xfrm>
            <a:off x="4744565" y="1376082"/>
            <a:ext cx="1766048" cy="210670"/>
          </a:xfrm>
          <a:prstGeom prst="rect">
            <a:avLst/>
          </a:prstGeom>
          <a:noFill/>
        </p:spPr>
        <p:txBody>
          <a:bodyPr wrap="square" lIns="0" tIns="0" rIns="0" bIns="0" rtlCol="0">
            <a:noAutofit/>
          </a:bodyPr>
          <a:lstStyle/>
          <a:p>
            <a:pPr algn="ctr">
              <a:lnSpc>
                <a:spcPct val="90000"/>
              </a:lnSpc>
            </a:pPr>
            <a:r>
              <a:rPr lang="en-US" b="1" dirty="0" smtClean="0">
                <a:solidFill>
                  <a:schemeClr val="bg1"/>
                </a:solidFill>
              </a:rPr>
              <a:t>Application Tier</a:t>
            </a:r>
          </a:p>
        </p:txBody>
      </p:sp>
      <p:sp>
        <p:nvSpPr>
          <p:cNvPr id="123" name="Rectangle 122"/>
          <p:cNvSpPr/>
          <p:nvPr/>
        </p:nvSpPr>
        <p:spPr>
          <a:xfrm>
            <a:off x="3167871" y="2572869"/>
            <a:ext cx="2779058" cy="1972236"/>
          </a:xfrm>
          <a:prstGeom prst="rect">
            <a:avLst/>
          </a:prstGeom>
          <a:solidFill>
            <a:srgbClr val="41555E"/>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90000"/>
              </a:lnSpc>
            </a:pPr>
            <a:r>
              <a:rPr lang="en-US" sz="1400" dirty="0" smtClean="0"/>
              <a:t>APP Tier 1</a:t>
            </a:r>
            <a:endParaRPr lang="en-US" sz="1400" dirty="0"/>
          </a:p>
        </p:txBody>
      </p:sp>
      <p:sp>
        <p:nvSpPr>
          <p:cNvPr id="124" name="Rectangle 123"/>
          <p:cNvSpPr/>
          <p:nvPr/>
        </p:nvSpPr>
        <p:spPr>
          <a:xfrm>
            <a:off x="3303487" y="2825454"/>
            <a:ext cx="2508971" cy="1571733"/>
          </a:xfrm>
          <a:prstGeom prst="rect">
            <a:avLst/>
          </a:prstGeom>
          <a:solidFill>
            <a:schemeClr val="bg2">
              <a:lumMod val="50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90000"/>
              </a:lnSpc>
            </a:pPr>
            <a:r>
              <a:rPr lang="en-US" sz="1400" dirty="0" smtClean="0"/>
              <a:t>J2EE Server </a:t>
            </a:r>
            <a:endParaRPr lang="en-US" sz="1400" dirty="0"/>
          </a:p>
        </p:txBody>
      </p:sp>
      <p:sp>
        <p:nvSpPr>
          <p:cNvPr id="125" name="Rectangle 124"/>
          <p:cNvSpPr/>
          <p:nvPr/>
        </p:nvSpPr>
        <p:spPr>
          <a:xfrm>
            <a:off x="3356128" y="3106269"/>
            <a:ext cx="2012577" cy="779929"/>
          </a:xfrm>
          <a:prstGeom prst="rect">
            <a:avLst/>
          </a:prstGeom>
          <a:solidFill>
            <a:srgbClr val="41555E"/>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100" dirty="0" smtClean="0"/>
              <a:t>Web Services</a:t>
            </a:r>
          </a:p>
          <a:p>
            <a:pPr algn="ctr">
              <a:lnSpc>
                <a:spcPct val="90000"/>
              </a:lnSpc>
            </a:pPr>
            <a:r>
              <a:rPr lang="en-US" sz="1100" dirty="0" smtClean="0"/>
              <a:t>Apache HTTP Listener</a:t>
            </a:r>
          </a:p>
          <a:p>
            <a:pPr algn="ctr">
              <a:lnSpc>
                <a:spcPct val="90000"/>
              </a:lnSpc>
            </a:pPr>
            <a:r>
              <a:rPr lang="en-US" sz="1100" dirty="0" smtClean="0"/>
              <a:t>WLS Servlet Engine (JSP)</a:t>
            </a:r>
          </a:p>
        </p:txBody>
      </p:sp>
      <p:sp>
        <p:nvSpPr>
          <p:cNvPr id="126" name="Rectangle 125"/>
          <p:cNvSpPr/>
          <p:nvPr/>
        </p:nvSpPr>
        <p:spPr>
          <a:xfrm>
            <a:off x="3360611" y="3935502"/>
            <a:ext cx="2008095" cy="369794"/>
          </a:xfrm>
          <a:prstGeom prst="rect">
            <a:avLst/>
          </a:prstGeom>
          <a:solidFill>
            <a:srgbClr val="41555E"/>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100" dirty="0" smtClean="0"/>
              <a:t>Forms Services</a:t>
            </a:r>
            <a:endParaRPr lang="en-US" sz="1100" dirty="0"/>
          </a:p>
        </p:txBody>
      </p:sp>
      <p:sp>
        <p:nvSpPr>
          <p:cNvPr id="127" name="Rectangle 126"/>
          <p:cNvSpPr/>
          <p:nvPr/>
        </p:nvSpPr>
        <p:spPr>
          <a:xfrm rot="5400000">
            <a:off x="4967533" y="3533216"/>
            <a:ext cx="1250580" cy="369794"/>
          </a:xfrm>
          <a:prstGeom prst="rect">
            <a:avLst/>
          </a:prstGeom>
          <a:solidFill>
            <a:srgbClr val="41555E"/>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100" dirty="0" smtClean="0"/>
              <a:t>Concurrent Processing Engine</a:t>
            </a:r>
            <a:endParaRPr lang="en-US" sz="1100" dirty="0"/>
          </a:p>
        </p:txBody>
      </p:sp>
      <p:sp>
        <p:nvSpPr>
          <p:cNvPr id="128" name="Rectangle 127"/>
          <p:cNvSpPr/>
          <p:nvPr/>
        </p:nvSpPr>
        <p:spPr>
          <a:xfrm>
            <a:off x="6076918" y="2550457"/>
            <a:ext cx="2545976" cy="1972236"/>
          </a:xfrm>
          <a:prstGeom prst="rect">
            <a:avLst/>
          </a:prstGeom>
          <a:solidFill>
            <a:srgbClr val="41555E"/>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90000"/>
              </a:lnSpc>
            </a:pPr>
            <a:r>
              <a:rPr lang="en-US" sz="1400" dirty="0" smtClean="0"/>
              <a:t>APP Tier  2..n</a:t>
            </a:r>
            <a:endParaRPr lang="en-US" sz="1400" dirty="0"/>
          </a:p>
        </p:txBody>
      </p:sp>
      <p:sp>
        <p:nvSpPr>
          <p:cNvPr id="129" name="Rectangle 128"/>
          <p:cNvSpPr/>
          <p:nvPr/>
        </p:nvSpPr>
        <p:spPr>
          <a:xfrm>
            <a:off x="6212534" y="2803042"/>
            <a:ext cx="2222101" cy="1571733"/>
          </a:xfrm>
          <a:prstGeom prst="rect">
            <a:avLst/>
          </a:prstGeom>
          <a:solidFill>
            <a:schemeClr val="bg2">
              <a:lumMod val="50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90000"/>
              </a:lnSpc>
            </a:pPr>
            <a:r>
              <a:rPr lang="en-US" sz="1400" dirty="0" smtClean="0"/>
              <a:t>J2EE Server </a:t>
            </a:r>
            <a:endParaRPr lang="en-US" sz="1400" dirty="0"/>
          </a:p>
        </p:txBody>
      </p:sp>
      <p:sp>
        <p:nvSpPr>
          <p:cNvPr id="130" name="Rectangle 129"/>
          <p:cNvSpPr/>
          <p:nvPr/>
        </p:nvSpPr>
        <p:spPr>
          <a:xfrm>
            <a:off x="6265175" y="3083857"/>
            <a:ext cx="2012577" cy="779929"/>
          </a:xfrm>
          <a:prstGeom prst="rect">
            <a:avLst/>
          </a:prstGeom>
          <a:solidFill>
            <a:srgbClr val="41555E"/>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100" dirty="0" smtClean="0"/>
              <a:t>Web Services</a:t>
            </a:r>
          </a:p>
          <a:p>
            <a:pPr algn="ctr">
              <a:lnSpc>
                <a:spcPct val="90000"/>
              </a:lnSpc>
            </a:pPr>
            <a:r>
              <a:rPr lang="en-US" sz="1100" dirty="0" smtClean="0"/>
              <a:t>Apache HTTP Listener</a:t>
            </a:r>
          </a:p>
          <a:p>
            <a:pPr algn="ctr">
              <a:lnSpc>
                <a:spcPct val="90000"/>
              </a:lnSpc>
            </a:pPr>
            <a:r>
              <a:rPr lang="en-US" sz="1100" dirty="0" smtClean="0"/>
              <a:t>WLS Servlet Engine (JSP)</a:t>
            </a:r>
          </a:p>
        </p:txBody>
      </p:sp>
      <p:sp>
        <p:nvSpPr>
          <p:cNvPr id="131" name="Rectangle 130"/>
          <p:cNvSpPr/>
          <p:nvPr/>
        </p:nvSpPr>
        <p:spPr>
          <a:xfrm>
            <a:off x="6269658" y="3913090"/>
            <a:ext cx="2008095" cy="369794"/>
          </a:xfrm>
          <a:prstGeom prst="rect">
            <a:avLst/>
          </a:prstGeom>
          <a:solidFill>
            <a:srgbClr val="41555E"/>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100" dirty="0" smtClean="0"/>
              <a:t>Forms Services</a:t>
            </a:r>
            <a:endParaRPr lang="en-US" sz="1100" dirty="0"/>
          </a:p>
        </p:txBody>
      </p:sp>
      <p:sp>
        <p:nvSpPr>
          <p:cNvPr id="132" name="Flowchart: Data 131"/>
          <p:cNvSpPr/>
          <p:nvPr/>
        </p:nvSpPr>
        <p:spPr>
          <a:xfrm>
            <a:off x="4769745" y="2084294"/>
            <a:ext cx="2057400" cy="268941"/>
          </a:xfrm>
          <a:prstGeom prst="flowChartInputOutput">
            <a:avLst/>
          </a:prstGeom>
          <a:solidFill>
            <a:srgbClr val="41555E"/>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400" dirty="0" smtClean="0"/>
              <a:t>Load Balancer</a:t>
            </a:r>
            <a:endParaRPr lang="en-US" sz="1400" dirty="0"/>
          </a:p>
        </p:txBody>
      </p:sp>
      <p:sp>
        <p:nvSpPr>
          <p:cNvPr id="133" name="Rectangle 132"/>
          <p:cNvSpPr/>
          <p:nvPr/>
        </p:nvSpPr>
        <p:spPr>
          <a:xfrm>
            <a:off x="3647477" y="1667435"/>
            <a:ext cx="4047570" cy="134471"/>
          </a:xfrm>
          <a:prstGeom prst="rect">
            <a:avLst/>
          </a:prstGeom>
          <a:solidFill>
            <a:srgbClr val="41555E"/>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200" b="1" dirty="0" smtClean="0"/>
              <a:t>Network – WAN / LAN / VPN</a:t>
            </a:r>
            <a:endParaRPr lang="en-US" sz="1200" b="1" dirty="0"/>
          </a:p>
        </p:txBody>
      </p:sp>
      <p:sp>
        <p:nvSpPr>
          <p:cNvPr id="134" name="Left-Right Arrow 133"/>
          <p:cNvSpPr/>
          <p:nvPr/>
        </p:nvSpPr>
        <p:spPr>
          <a:xfrm>
            <a:off x="1926259" y="1613647"/>
            <a:ext cx="1479176" cy="282388"/>
          </a:xfrm>
          <a:prstGeom prst="leftRightArrow">
            <a:avLst/>
          </a:prstGeom>
          <a:solidFill>
            <a:srgbClr val="41555E"/>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400" dirty="0" smtClean="0"/>
              <a:t>HTTP/HTTPS</a:t>
            </a:r>
            <a:endParaRPr lang="en-US" sz="1400" dirty="0"/>
          </a:p>
        </p:txBody>
      </p:sp>
      <p:cxnSp>
        <p:nvCxnSpPr>
          <p:cNvPr id="135" name="Straight Connector 134"/>
          <p:cNvCxnSpPr>
            <a:stCxn id="133" idx="2"/>
            <a:endCxn id="132" idx="1"/>
          </p:cNvCxnSpPr>
          <p:nvPr/>
        </p:nvCxnSpPr>
        <p:spPr>
          <a:xfrm>
            <a:off x="5671262" y="1801906"/>
            <a:ext cx="127183" cy="282388"/>
          </a:xfrm>
          <a:prstGeom prst="line">
            <a:avLst/>
          </a:prstGeom>
          <a:ln w="28575">
            <a:solidFill>
              <a:schemeClr val="accent5"/>
            </a:solidFill>
            <a:miter lim="800000"/>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p:nvCxnSpPr>
        <p:spPr>
          <a:xfrm>
            <a:off x="4463551" y="2209800"/>
            <a:ext cx="6157" cy="360269"/>
          </a:xfrm>
          <a:prstGeom prst="line">
            <a:avLst/>
          </a:prstGeom>
          <a:ln w="28575">
            <a:solidFill>
              <a:schemeClr val="accent5"/>
            </a:solidFill>
            <a:miter lim="800000"/>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a:endCxn id="132" idx="2"/>
          </p:cNvCxnSpPr>
          <p:nvPr/>
        </p:nvCxnSpPr>
        <p:spPr>
          <a:xfrm flipV="1">
            <a:off x="4454026" y="2218765"/>
            <a:ext cx="521459" cy="560"/>
          </a:xfrm>
          <a:prstGeom prst="line">
            <a:avLst/>
          </a:prstGeom>
          <a:ln w="28575">
            <a:solidFill>
              <a:schemeClr val="accent5"/>
            </a:solidFill>
            <a:miter lim="800000"/>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a:stCxn id="132" idx="5"/>
          </p:cNvCxnSpPr>
          <p:nvPr/>
        </p:nvCxnSpPr>
        <p:spPr>
          <a:xfrm flipV="1">
            <a:off x="6621405" y="2209800"/>
            <a:ext cx="504383" cy="8965"/>
          </a:xfrm>
          <a:prstGeom prst="line">
            <a:avLst/>
          </a:prstGeom>
          <a:ln w="28575">
            <a:solidFill>
              <a:schemeClr val="accent5"/>
            </a:solidFill>
            <a:miter lim="800000"/>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p:nvPr/>
        </p:nvCxnSpPr>
        <p:spPr>
          <a:xfrm>
            <a:off x="7125789" y="2200275"/>
            <a:ext cx="6157" cy="360269"/>
          </a:xfrm>
          <a:prstGeom prst="line">
            <a:avLst/>
          </a:prstGeom>
          <a:ln w="28575">
            <a:solidFill>
              <a:schemeClr val="accent5"/>
            </a:solidFill>
            <a:miter lim="800000"/>
          </a:ln>
        </p:spPr>
        <p:style>
          <a:lnRef idx="1">
            <a:schemeClr val="accent1"/>
          </a:lnRef>
          <a:fillRef idx="0">
            <a:schemeClr val="accent1"/>
          </a:fillRef>
          <a:effectRef idx="0">
            <a:schemeClr val="accent1"/>
          </a:effectRef>
          <a:fontRef idx="minor">
            <a:schemeClr val="tx1"/>
          </a:fontRef>
        </p:style>
      </p:cxnSp>
      <p:grpSp>
        <p:nvGrpSpPr>
          <p:cNvPr id="140" name="Group 100"/>
          <p:cNvGrpSpPr/>
          <p:nvPr/>
        </p:nvGrpSpPr>
        <p:grpSpPr>
          <a:xfrm>
            <a:off x="7736328" y="1403418"/>
            <a:ext cx="1280160" cy="640080"/>
            <a:chOff x="4039981" y="1257884"/>
            <a:chExt cx="1280160" cy="640080"/>
          </a:xfrm>
        </p:grpSpPr>
        <p:sp>
          <p:nvSpPr>
            <p:cNvPr id="141" name="Rounded Rectangle 140"/>
            <p:cNvSpPr/>
            <p:nvPr/>
          </p:nvSpPr>
          <p:spPr>
            <a:xfrm>
              <a:off x="4039981" y="1257884"/>
              <a:ext cx="1280160" cy="640080"/>
            </a:xfrm>
            <a:prstGeom prst="roundRect">
              <a:avLst>
                <a:gd name="adj" fmla="val 9854"/>
              </a:avLst>
            </a:prstGeom>
            <a:solidFill>
              <a:srgbClr val="5382A1"/>
            </a:solidFill>
            <a:ln>
              <a:noFill/>
            </a:ln>
            <a:effectLst/>
          </p:spPr>
          <p:style>
            <a:lnRef idx="1">
              <a:schemeClr val="accent1"/>
            </a:lnRef>
            <a:fillRef idx="2">
              <a:schemeClr val="accent1"/>
            </a:fillRef>
            <a:effectRef idx="1">
              <a:schemeClr val="accent1"/>
            </a:effectRef>
            <a:fontRef idx="minor">
              <a:schemeClr val="dk1"/>
            </a:fontRef>
          </p:style>
          <p:txBody>
            <a:bodyPr lIns="365760" tIns="60949" rIns="27432" bIns="60949" anchor="ctr"/>
            <a:lstStyle/>
            <a:p>
              <a:pPr algn="r" eaLnBrk="1" fontAlgn="auto" hangingPunct="1">
                <a:lnSpc>
                  <a:spcPct val="80000"/>
                </a:lnSpc>
                <a:spcBef>
                  <a:spcPts val="0"/>
                </a:spcBef>
                <a:spcAft>
                  <a:spcPts val="0"/>
                </a:spcAft>
                <a:defRPr/>
              </a:pPr>
              <a:r>
                <a:rPr lang="en-US" sz="1400" dirty="0" smtClean="0">
                  <a:solidFill>
                    <a:srgbClr val="FFFFFF"/>
                  </a:solidFill>
                </a:rPr>
                <a:t>Network</a:t>
              </a:r>
              <a:endParaRPr lang="en-US" sz="1400" dirty="0">
                <a:solidFill>
                  <a:srgbClr val="FFFFFF"/>
                </a:solidFill>
              </a:endParaRPr>
            </a:p>
          </p:txBody>
        </p:sp>
        <p:pic>
          <p:nvPicPr>
            <p:cNvPr id="142" name="Picture 141" descr="storage_92@2x copy.png"/>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4073071" y="1278306"/>
              <a:ext cx="489458" cy="594920"/>
            </a:xfrm>
            <a:prstGeom prst="rect">
              <a:avLst/>
            </a:prstGeom>
          </p:spPr>
        </p:pic>
      </p:grpSp>
      <p:grpSp>
        <p:nvGrpSpPr>
          <p:cNvPr id="143" name="Group 102"/>
          <p:cNvGrpSpPr/>
          <p:nvPr/>
        </p:nvGrpSpPr>
        <p:grpSpPr>
          <a:xfrm>
            <a:off x="5223880" y="2472201"/>
            <a:ext cx="1280160" cy="640080"/>
            <a:chOff x="5583622" y="2310837"/>
            <a:chExt cx="1280160" cy="640080"/>
          </a:xfrm>
        </p:grpSpPr>
        <p:sp>
          <p:nvSpPr>
            <p:cNvPr id="144" name="Rounded Rectangle 143"/>
            <p:cNvSpPr/>
            <p:nvPr/>
          </p:nvSpPr>
          <p:spPr>
            <a:xfrm>
              <a:off x="5583622" y="2310837"/>
              <a:ext cx="1280160" cy="640080"/>
            </a:xfrm>
            <a:prstGeom prst="roundRect">
              <a:avLst>
                <a:gd name="adj" fmla="val 9854"/>
              </a:avLst>
            </a:prstGeom>
            <a:solidFill>
              <a:srgbClr val="5382A1"/>
            </a:solidFill>
            <a:ln>
              <a:noFill/>
            </a:ln>
            <a:effectLst/>
          </p:spPr>
          <p:style>
            <a:lnRef idx="1">
              <a:schemeClr val="accent1"/>
            </a:lnRef>
            <a:fillRef idx="2">
              <a:schemeClr val="accent1"/>
            </a:fillRef>
            <a:effectRef idx="1">
              <a:schemeClr val="accent1"/>
            </a:effectRef>
            <a:fontRef idx="minor">
              <a:schemeClr val="dk1"/>
            </a:fontRef>
          </p:style>
          <p:txBody>
            <a:bodyPr lIns="365760" tIns="60949" rIns="27432" bIns="60949" anchor="ctr"/>
            <a:lstStyle/>
            <a:p>
              <a:pPr algn="r" eaLnBrk="1" fontAlgn="auto" hangingPunct="1">
                <a:lnSpc>
                  <a:spcPct val="80000"/>
                </a:lnSpc>
                <a:spcBef>
                  <a:spcPts val="0"/>
                </a:spcBef>
                <a:spcAft>
                  <a:spcPts val="0"/>
                </a:spcAft>
                <a:defRPr/>
              </a:pPr>
              <a:r>
                <a:rPr lang="en-US" sz="1400" dirty="0" smtClean="0">
                  <a:solidFill>
                    <a:srgbClr val="FFFFFF"/>
                  </a:solidFill>
                </a:rPr>
                <a:t>Compute</a:t>
              </a:r>
              <a:endParaRPr lang="en-US" sz="1400" dirty="0">
                <a:solidFill>
                  <a:srgbClr val="FFFFFF"/>
                </a:solidFill>
              </a:endParaRPr>
            </a:p>
          </p:txBody>
        </p:sp>
        <p:pic>
          <p:nvPicPr>
            <p:cNvPr id="145" name="Picture 144" descr="compute_92@2x copy.png"/>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5639649" y="2391620"/>
              <a:ext cx="489411" cy="494149"/>
            </a:xfrm>
            <a:prstGeom prst="rect">
              <a:avLst/>
            </a:prstGeom>
          </p:spPr>
        </p:pic>
      </p:grpSp>
      <p:graphicFrame>
        <p:nvGraphicFramePr>
          <p:cNvPr id="146" name="Object 8"/>
          <p:cNvGraphicFramePr>
            <a:graphicFrameLocks noChangeAspect="1"/>
          </p:cNvGraphicFramePr>
          <p:nvPr>
            <p:extLst>
              <p:ext uri="{D42A27DB-BD31-4B8C-83A1-F6EECF244321}">
                <p14:modId xmlns:p14="http://schemas.microsoft.com/office/powerpoint/2010/main" val="4034765932"/>
              </p:ext>
            </p:extLst>
          </p:nvPr>
        </p:nvGraphicFramePr>
        <p:xfrm>
          <a:off x="5200818" y="4722512"/>
          <a:ext cx="759906" cy="655366"/>
        </p:xfrm>
        <a:graphic>
          <a:graphicData uri="http://schemas.openxmlformats.org/presentationml/2006/ole">
            <mc:AlternateContent xmlns:mc="http://schemas.openxmlformats.org/markup-compatibility/2006">
              <mc:Choice xmlns:v="urn:schemas-microsoft-com:vml" Requires="v">
                <p:oleObj spid="_x0000_s1044" name="Visio" r:id="rId10" imgW="578443" imgH="578405" progId="Visio.Drawing.11">
                  <p:embed/>
                </p:oleObj>
              </mc:Choice>
              <mc:Fallback>
                <p:oleObj name="Visio" r:id="rId10" imgW="578443" imgH="578405" progId="Visio.Drawing.11">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200818" y="4722512"/>
                        <a:ext cx="759906" cy="655366"/>
                      </a:xfrm>
                      <a:prstGeom prst="rect">
                        <a:avLst/>
                      </a:prstGeom>
                      <a:solidFill>
                        <a:srgbClr val="0099CC"/>
                      </a:solidFill>
                      <a:ln>
                        <a:noFill/>
                      </a:ln>
                      <a:effectLst/>
                      <a:extLst>
                        <a:ext uri="{91240B29-F687-4F45-9708-019B960494DF}">
                          <a14:hiddenLine xmlns:a14="http://schemas.microsoft.com/office/drawing/2010/main" w="19050">
                            <a:solidFill>
                              <a:schemeClr val="accent1"/>
                            </a:solidFill>
                            <a:miter lim="800000"/>
                            <a:headEnd/>
                            <a:tailEnd/>
                          </a14:hiddenLine>
                        </a:ext>
                        <a:ext uri="{AF507438-7753-43E0-B8FC-AC1667EBCBE1}">
                          <a14:hiddenEffects xmlns:a14="http://schemas.microsoft.com/office/drawing/2010/main">
                            <a:effectLst>
                              <a:outerShdw dist="38099" dir="2700000" algn="ctr" rotWithShape="0">
                                <a:schemeClr val="bg2">
                                  <a:alpha val="74997"/>
                                </a:schemeClr>
                              </a:outerShdw>
                            </a:effectLst>
                          </a14:hiddenEffects>
                        </a:ext>
                      </a:extLst>
                    </p:spPr>
                  </p:pic>
                </p:oleObj>
              </mc:Fallback>
            </mc:AlternateContent>
          </a:graphicData>
        </a:graphic>
      </p:graphicFrame>
      <p:graphicFrame>
        <p:nvGraphicFramePr>
          <p:cNvPr id="147" name="Object 8"/>
          <p:cNvGraphicFramePr>
            <a:graphicFrameLocks noChangeAspect="1"/>
          </p:cNvGraphicFramePr>
          <p:nvPr>
            <p:extLst>
              <p:ext uri="{D42A27DB-BD31-4B8C-83A1-F6EECF244321}">
                <p14:modId xmlns:p14="http://schemas.microsoft.com/office/powerpoint/2010/main" val="3319874984"/>
              </p:ext>
            </p:extLst>
          </p:nvPr>
        </p:nvGraphicFramePr>
        <p:xfrm>
          <a:off x="10758175" y="5359026"/>
          <a:ext cx="760413" cy="655638"/>
        </p:xfrm>
        <a:graphic>
          <a:graphicData uri="http://schemas.openxmlformats.org/presentationml/2006/ole">
            <mc:AlternateContent xmlns:mc="http://schemas.openxmlformats.org/markup-compatibility/2006">
              <mc:Choice xmlns:v="urn:schemas-microsoft-com:vml" Requires="v">
                <p:oleObj spid="_x0000_s1045" name="Visio" r:id="rId12" imgW="578443" imgH="578405" progId="Visio.Drawing.11">
                  <p:embed/>
                </p:oleObj>
              </mc:Choice>
              <mc:Fallback>
                <p:oleObj name="Visio" r:id="rId12" imgW="578443" imgH="578405" progId="Visio.Drawing.11">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758175" y="5359026"/>
                        <a:ext cx="760413" cy="655638"/>
                      </a:xfrm>
                      <a:prstGeom prst="rect">
                        <a:avLst/>
                      </a:prstGeom>
                      <a:solidFill>
                        <a:srgbClr val="0099CC"/>
                      </a:solidFill>
                      <a:ln>
                        <a:noFill/>
                      </a:ln>
                      <a:effectLst/>
                      <a:extLst>
                        <a:ext uri="{91240B29-F687-4F45-9708-019B960494DF}">
                          <a14:hiddenLine xmlns:a14="http://schemas.microsoft.com/office/drawing/2010/main" w="19050">
                            <a:solidFill>
                              <a:schemeClr val="accent1"/>
                            </a:solidFill>
                            <a:miter lim="800000"/>
                            <a:headEnd/>
                            <a:tailEnd/>
                          </a14:hiddenLine>
                        </a:ext>
                        <a:ext uri="{AF507438-7753-43E0-B8FC-AC1667EBCBE1}">
                          <a14:hiddenEffects xmlns:a14="http://schemas.microsoft.com/office/drawing/2010/main">
                            <a:effectLst>
                              <a:outerShdw dist="38099" dir="2700000" algn="ctr" rotWithShape="0">
                                <a:schemeClr val="bg2">
                                  <a:alpha val="74997"/>
                                </a:schemeClr>
                              </a:outerShdw>
                            </a:effectLst>
                          </a14:hiddenEffects>
                        </a:ext>
                      </a:extLst>
                    </p:spPr>
                  </p:pic>
                </p:oleObj>
              </mc:Fallback>
            </mc:AlternateContent>
          </a:graphicData>
        </a:graphic>
      </p:graphicFrame>
      <p:graphicFrame>
        <p:nvGraphicFramePr>
          <p:cNvPr id="148" name="Object 9"/>
          <p:cNvGraphicFramePr>
            <a:graphicFrameLocks noChangeAspect="1"/>
          </p:cNvGraphicFramePr>
          <p:nvPr>
            <p:extLst>
              <p:ext uri="{D42A27DB-BD31-4B8C-83A1-F6EECF244321}">
                <p14:modId xmlns:p14="http://schemas.microsoft.com/office/powerpoint/2010/main" val="4125220625"/>
              </p:ext>
            </p:extLst>
          </p:nvPr>
        </p:nvGraphicFramePr>
        <p:xfrm>
          <a:off x="10758175" y="4673227"/>
          <a:ext cx="760413" cy="655638"/>
        </p:xfrm>
        <a:graphic>
          <a:graphicData uri="http://schemas.openxmlformats.org/presentationml/2006/ole">
            <mc:AlternateContent xmlns:mc="http://schemas.openxmlformats.org/markup-compatibility/2006">
              <mc:Choice xmlns:v="urn:schemas-microsoft-com:vml" Requires="v">
                <p:oleObj spid="_x0000_s1046" name="Visio" r:id="rId13" imgW="578443" imgH="578405" progId="Visio.Drawing.11">
                  <p:embed/>
                </p:oleObj>
              </mc:Choice>
              <mc:Fallback>
                <p:oleObj name="Visio" r:id="rId13" imgW="578443" imgH="578405" progId="Visio.Drawing.11">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758175" y="4673227"/>
                        <a:ext cx="760413" cy="655638"/>
                      </a:xfrm>
                      <a:prstGeom prst="rect">
                        <a:avLst/>
                      </a:prstGeom>
                      <a:solidFill>
                        <a:srgbClr val="0099CC"/>
                      </a:solidFill>
                      <a:ln>
                        <a:noFill/>
                      </a:ln>
                      <a:effectLst/>
                      <a:extLst>
                        <a:ext uri="{91240B29-F687-4F45-9708-019B960494DF}">
                          <a14:hiddenLine xmlns:a14="http://schemas.microsoft.com/office/drawing/2010/main" w="19050">
                            <a:solidFill>
                              <a:schemeClr val="accent1"/>
                            </a:solidFill>
                            <a:miter lim="800000"/>
                            <a:headEnd/>
                            <a:tailEnd/>
                          </a14:hiddenLine>
                        </a:ext>
                        <a:ext uri="{AF507438-7753-43E0-B8FC-AC1667EBCBE1}">
                          <a14:hiddenEffects xmlns:a14="http://schemas.microsoft.com/office/drawing/2010/main">
                            <a:effectLst>
                              <a:outerShdw dist="38099" dir="2700000" algn="ctr" rotWithShape="0">
                                <a:schemeClr val="bg2">
                                  <a:alpha val="74997"/>
                                </a:schemeClr>
                              </a:outerShdw>
                            </a:effectLst>
                          </a14:hiddenEffects>
                        </a:ext>
                      </a:extLst>
                    </p:spPr>
                  </p:pic>
                </p:oleObj>
              </mc:Fallback>
            </mc:AlternateContent>
          </a:graphicData>
        </a:graphic>
      </p:graphicFrame>
      <p:sp>
        <p:nvSpPr>
          <p:cNvPr id="149" name="Rectangle 148"/>
          <p:cNvSpPr/>
          <p:nvPr/>
        </p:nvSpPr>
        <p:spPr>
          <a:xfrm>
            <a:off x="9350182" y="3321423"/>
            <a:ext cx="2222101" cy="914400"/>
          </a:xfrm>
          <a:prstGeom prst="rect">
            <a:avLst/>
          </a:prstGeom>
          <a:solidFill>
            <a:schemeClr val="bg2">
              <a:lumMod val="50000"/>
            </a:schemeClr>
          </a:solidFill>
          <a:ln w="19050">
            <a:solidFill>
              <a:schemeClr val="accent4"/>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90000"/>
              </a:lnSpc>
            </a:pPr>
            <a:r>
              <a:rPr lang="en-US" sz="1400" dirty="0" smtClean="0"/>
              <a:t>EBS Database</a:t>
            </a:r>
            <a:endParaRPr lang="en-US" sz="1400" dirty="0"/>
          </a:p>
        </p:txBody>
      </p:sp>
      <p:sp>
        <p:nvSpPr>
          <p:cNvPr id="150" name="Rectangle 149"/>
          <p:cNvSpPr/>
          <p:nvPr/>
        </p:nvSpPr>
        <p:spPr>
          <a:xfrm>
            <a:off x="9429716" y="3706902"/>
            <a:ext cx="2012577" cy="475132"/>
          </a:xfrm>
          <a:prstGeom prst="rect">
            <a:avLst/>
          </a:prstGeom>
          <a:solidFill>
            <a:srgbClr val="41555E"/>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400" dirty="0" smtClean="0"/>
              <a:t>Oracle 11gR2/12C RAC </a:t>
            </a:r>
          </a:p>
          <a:p>
            <a:pPr algn="ctr">
              <a:lnSpc>
                <a:spcPct val="90000"/>
              </a:lnSpc>
            </a:pPr>
            <a:endParaRPr lang="en-US" sz="1100" dirty="0" smtClean="0"/>
          </a:p>
        </p:txBody>
      </p:sp>
      <p:sp>
        <p:nvSpPr>
          <p:cNvPr id="151" name="TextBox 150"/>
          <p:cNvSpPr txBox="1"/>
          <p:nvPr/>
        </p:nvSpPr>
        <p:spPr>
          <a:xfrm>
            <a:off x="9677264" y="1380565"/>
            <a:ext cx="1766048" cy="210670"/>
          </a:xfrm>
          <a:prstGeom prst="rect">
            <a:avLst/>
          </a:prstGeom>
          <a:noFill/>
        </p:spPr>
        <p:txBody>
          <a:bodyPr wrap="square" lIns="0" tIns="0" rIns="0" bIns="0" rtlCol="0">
            <a:noAutofit/>
          </a:bodyPr>
          <a:lstStyle/>
          <a:p>
            <a:pPr algn="ctr">
              <a:lnSpc>
                <a:spcPct val="90000"/>
              </a:lnSpc>
            </a:pPr>
            <a:r>
              <a:rPr lang="en-US" b="1" dirty="0" smtClean="0">
                <a:solidFill>
                  <a:schemeClr val="bg1"/>
                </a:solidFill>
              </a:rPr>
              <a:t>Database Tier</a:t>
            </a:r>
          </a:p>
        </p:txBody>
      </p:sp>
      <p:sp>
        <p:nvSpPr>
          <p:cNvPr id="152" name="Rectangle 151"/>
          <p:cNvSpPr/>
          <p:nvPr/>
        </p:nvSpPr>
        <p:spPr>
          <a:xfrm>
            <a:off x="9502582" y="3554505"/>
            <a:ext cx="2222101" cy="914400"/>
          </a:xfrm>
          <a:prstGeom prst="rect">
            <a:avLst/>
          </a:prstGeom>
          <a:solidFill>
            <a:schemeClr val="bg2">
              <a:lumMod val="50000"/>
            </a:schemeClr>
          </a:solidFill>
          <a:ln w="19050">
            <a:solidFill>
              <a:schemeClr val="bg2">
                <a:lumMod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90000"/>
              </a:lnSpc>
            </a:pPr>
            <a:r>
              <a:rPr lang="en-US" sz="1400" dirty="0" smtClean="0"/>
              <a:t>EBS Database</a:t>
            </a:r>
            <a:endParaRPr lang="en-US" sz="1400" dirty="0"/>
          </a:p>
        </p:txBody>
      </p:sp>
      <p:sp>
        <p:nvSpPr>
          <p:cNvPr id="153" name="Rectangle 152"/>
          <p:cNvSpPr/>
          <p:nvPr/>
        </p:nvSpPr>
        <p:spPr>
          <a:xfrm>
            <a:off x="9582116" y="3859302"/>
            <a:ext cx="2012577" cy="475132"/>
          </a:xfrm>
          <a:prstGeom prst="rect">
            <a:avLst/>
          </a:prstGeom>
          <a:solidFill>
            <a:srgbClr val="41555E"/>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400" dirty="0" smtClean="0"/>
              <a:t>Oracle 11gR2/12C RAC </a:t>
            </a:r>
          </a:p>
          <a:p>
            <a:pPr algn="ctr">
              <a:lnSpc>
                <a:spcPct val="90000"/>
              </a:lnSpc>
            </a:pPr>
            <a:endParaRPr lang="en-US" sz="1100" dirty="0" smtClean="0"/>
          </a:p>
        </p:txBody>
      </p:sp>
      <p:sp>
        <p:nvSpPr>
          <p:cNvPr id="154" name="Rectangle 153"/>
          <p:cNvSpPr/>
          <p:nvPr/>
        </p:nvSpPr>
        <p:spPr>
          <a:xfrm>
            <a:off x="3862634" y="5459502"/>
            <a:ext cx="2124636" cy="369794"/>
          </a:xfrm>
          <a:prstGeom prst="rect">
            <a:avLst/>
          </a:prstGeom>
          <a:solidFill>
            <a:srgbClr val="41555E"/>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100" dirty="0" smtClean="0"/>
              <a:t>Application Tier Storage</a:t>
            </a:r>
            <a:endParaRPr lang="en-US" sz="1100" dirty="0"/>
          </a:p>
        </p:txBody>
      </p:sp>
      <p:sp>
        <p:nvSpPr>
          <p:cNvPr id="155" name="Rectangle 154"/>
          <p:cNvSpPr/>
          <p:nvPr/>
        </p:nvSpPr>
        <p:spPr>
          <a:xfrm>
            <a:off x="9434199" y="6095996"/>
            <a:ext cx="2124636" cy="369794"/>
          </a:xfrm>
          <a:prstGeom prst="rect">
            <a:avLst/>
          </a:prstGeom>
          <a:solidFill>
            <a:srgbClr val="41555E"/>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100" dirty="0" smtClean="0"/>
              <a:t>Database and Backup  Tier Storage</a:t>
            </a:r>
            <a:endParaRPr lang="en-US" sz="1100" dirty="0"/>
          </a:p>
        </p:txBody>
      </p:sp>
      <p:grpSp>
        <p:nvGrpSpPr>
          <p:cNvPr id="156" name="Group 103"/>
          <p:cNvGrpSpPr/>
          <p:nvPr/>
        </p:nvGrpSpPr>
        <p:grpSpPr>
          <a:xfrm>
            <a:off x="10625801" y="2175292"/>
            <a:ext cx="1280160" cy="640080"/>
            <a:chOff x="5583622" y="2310837"/>
            <a:chExt cx="1280160" cy="640080"/>
          </a:xfrm>
        </p:grpSpPr>
        <p:sp>
          <p:nvSpPr>
            <p:cNvPr id="157" name="Rounded Rectangle 156"/>
            <p:cNvSpPr/>
            <p:nvPr/>
          </p:nvSpPr>
          <p:spPr>
            <a:xfrm>
              <a:off x="5583622" y="2310837"/>
              <a:ext cx="1280160" cy="640080"/>
            </a:xfrm>
            <a:prstGeom prst="roundRect">
              <a:avLst>
                <a:gd name="adj" fmla="val 9854"/>
              </a:avLst>
            </a:prstGeom>
            <a:solidFill>
              <a:srgbClr val="5382A1"/>
            </a:solidFill>
            <a:ln>
              <a:noFill/>
            </a:ln>
            <a:effectLst/>
          </p:spPr>
          <p:style>
            <a:lnRef idx="1">
              <a:schemeClr val="accent1"/>
            </a:lnRef>
            <a:fillRef idx="2">
              <a:schemeClr val="accent1"/>
            </a:fillRef>
            <a:effectRef idx="1">
              <a:schemeClr val="accent1"/>
            </a:effectRef>
            <a:fontRef idx="minor">
              <a:schemeClr val="dk1"/>
            </a:fontRef>
          </p:style>
          <p:txBody>
            <a:bodyPr lIns="365760" tIns="60949" rIns="27432" bIns="60949" anchor="ctr"/>
            <a:lstStyle/>
            <a:p>
              <a:pPr algn="r" eaLnBrk="1" fontAlgn="auto" hangingPunct="1">
                <a:lnSpc>
                  <a:spcPct val="80000"/>
                </a:lnSpc>
                <a:spcBef>
                  <a:spcPts val="0"/>
                </a:spcBef>
                <a:spcAft>
                  <a:spcPts val="0"/>
                </a:spcAft>
                <a:defRPr/>
              </a:pPr>
              <a:r>
                <a:rPr lang="en-US" sz="1400" dirty="0" smtClean="0">
                  <a:solidFill>
                    <a:srgbClr val="FFFFFF"/>
                  </a:solidFill>
                </a:rPr>
                <a:t>Compute</a:t>
              </a:r>
              <a:endParaRPr lang="en-US" sz="1400" dirty="0">
                <a:solidFill>
                  <a:srgbClr val="FFFFFF"/>
                </a:solidFill>
              </a:endParaRPr>
            </a:p>
          </p:txBody>
        </p:sp>
        <p:pic>
          <p:nvPicPr>
            <p:cNvPr id="158" name="Picture 157" descr="compute_92@2x copy.png"/>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5639649" y="2391620"/>
              <a:ext cx="489411" cy="494149"/>
            </a:xfrm>
            <a:prstGeom prst="rect">
              <a:avLst/>
            </a:prstGeom>
          </p:spPr>
        </p:pic>
      </p:grpSp>
    </p:spTree>
    <p:extLst>
      <p:ext uri="{BB962C8B-B14F-4D97-AF65-F5344CB8AC3E}">
        <p14:creationId xmlns:p14="http://schemas.microsoft.com/office/powerpoint/2010/main" val="1764029864"/>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40"/>
                                        </p:tgtEl>
                                        <p:attrNameLst>
                                          <p:attrName>style.visibility</p:attrName>
                                        </p:attrNameLst>
                                      </p:cBhvr>
                                      <p:to>
                                        <p:strVal val="visible"/>
                                      </p:to>
                                    </p:set>
                                    <p:animEffect transition="in" filter="dissolve">
                                      <p:cBhvr>
                                        <p:cTn id="7" dur="500"/>
                                        <p:tgtEl>
                                          <p:spTgt spid="14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43"/>
                                        </p:tgtEl>
                                        <p:attrNameLst>
                                          <p:attrName>style.visibility</p:attrName>
                                        </p:attrNameLst>
                                      </p:cBhvr>
                                      <p:to>
                                        <p:strVal val="visible"/>
                                      </p:to>
                                    </p:set>
                                    <p:animEffect transition="in" filter="dissolve">
                                      <p:cBhvr>
                                        <p:cTn id="12" dur="500"/>
                                        <p:tgtEl>
                                          <p:spTgt spid="143"/>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03"/>
                                        </p:tgtEl>
                                        <p:attrNameLst>
                                          <p:attrName>style.visibility</p:attrName>
                                        </p:attrNameLst>
                                      </p:cBhvr>
                                      <p:to>
                                        <p:strVal val="visible"/>
                                      </p:to>
                                    </p:set>
                                    <p:animEffect transition="in" filter="dissolve">
                                      <p:cBhvr>
                                        <p:cTn id="17" dur="500"/>
                                        <p:tgtEl>
                                          <p:spTgt spid="103"/>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09"/>
                                        </p:tgtEl>
                                        <p:attrNameLst>
                                          <p:attrName>style.visibility</p:attrName>
                                        </p:attrNameLst>
                                      </p:cBhvr>
                                      <p:to>
                                        <p:strVal val="visible"/>
                                      </p:to>
                                    </p:set>
                                    <p:animEffect transition="in" filter="dissolve">
                                      <p:cBhvr>
                                        <p:cTn id="22" dur="500"/>
                                        <p:tgtEl>
                                          <p:spTgt spid="109"/>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115"/>
                                        </p:tgtEl>
                                        <p:attrNameLst>
                                          <p:attrName>style.visibility</p:attrName>
                                        </p:attrNameLst>
                                      </p:cBhvr>
                                      <p:to>
                                        <p:strVal val="visible"/>
                                      </p:to>
                                    </p:set>
                                    <p:animEffect transition="in" filter="dissolve">
                                      <p:cBhvr>
                                        <p:cTn id="27" dur="500"/>
                                        <p:tgtEl>
                                          <p:spTgt spid="115"/>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112"/>
                                        </p:tgtEl>
                                        <p:attrNameLst>
                                          <p:attrName>style.visibility</p:attrName>
                                        </p:attrNameLst>
                                      </p:cBhvr>
                                      <p:to>
                                        <p:strVal val="visible"/>
                                      </p:to>
                                    </p:set>
                                    <p:animEffect transition="in" filter="dissolve">
                                      <p:cBhvr>
                                        <p:cTn id="32" dur="500"/>
                                        <p:tgtEl>
                                          <p:spTgt spid="112"/>
                                        </p:tgtEl>
                                      </p:cBhvr>
                                    </p:animEffect>
                                  </p:childTnLst>
                                </p:cTn>
                              </p:par>
                            </p:childTnLst>
                          </p:cTn>
                        </p:par>
                        <p:par>
                          <p:cTn id="33" fill="hold">
                            <p:stCondLst>
                              <p:cond delay="500"/>
                            </p:stCondLst>
                            <p:childTnLst>
                              <p:par>
                                <p:cTn id="34" presetID="9" presetClass="entr" presetSubtype="0" fill="hold" nodeType="afterEffect">
                                  <p:stCondLst>
                                    <p:cond delay="0"/>
                                  </p:stCondLst>
                                  <p:childTnLst>
                                    <p:set>
                                      <p:cBhvr>
                                        <p:cTn id="35" dur="1" fill="hold">
                                          <p:stCondLst>
                                            <p:cond delay="0"/>
                                          </p:stCondLst>
                                        </p:cTn>
                                        <p:tgtEl>
                                          <p:spTgt spid="106"/>
                                        </p:tgtEl>
                                        <p:attrNameLst>
                                          <p:attrName>style.visibility</p:attrName>
                                        </p:attrNameLst>
                                      </p:cBhvr>
                                      <p:to>
                                        <p:strVal val="visible"/>
                                      </p:to>
                                    </p:set>
                                    <p:animEffect transition="in" filter="dissolve">
                                      <p:cBhvr>
                                        <p:cTn id="36" dur="500"/>
                                        <p:tgtEl>
                                          <p:spTgt spid="106"/>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ntr" presetSubtype="0" fill="hold" nodeType="clickEffect">
                                  <p:stCondLst>
                                    <p:cond delay="0"/>
                                  </p:stCondLst>
                                  <p:childTnLst>
                                    <p:set>
                                      <p:cBhvr>
                                        <p:cTn id="40" dur="1" fill="hold">
                                          <p:stCondLst>
                                            <p:cond delay="0"/>
                                          </p:stCondLst>
                                        </p:cTn>
                                        <p:tgtEl>
                                          <p:spTgt spid="156"/>
                                        </p:tgtEl>
                                        <p:attrNameLst>
                                          <p:attrName>style.visibility</p:attrName>
                                        </p:attrNameLst>
                                      </p:cBhvr>
                                      <p:to>
                                        <p:strVal val="visible"/>
                                      </p:to>
                                    </p:set>
                                    <p:animEffect transition="in" filter="dissolve">
                                      <p:cBhvr>
                                        <p:cTn id="41" dur="500"/>
                                        <p:tgtEl>
                                          <p:spTgt spid="1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1000"/>
            <a:lum/>
          </a:blip>
          <a:srcRect/>
          <a:stretch>
            <a:fillRect/>
          </a:stretch>
        </a:blipFill>
        <a:effectLst/>
      </p:bgPr>
    </p:bg>
    <p:spTree>
      <p:nvGrpSpPr>
        <p:cNvPr id="1" name=""/>
        <p:cNvGrpSpPr/>
        <p:nvPr/>
      </p:nvGrpSpPr>
      <p:grpSpPr>
        <a:xfrm>
          <a:off x="0" y="0"/>
          <a:ext cx="0" cy="0"/>
          <a:chOff x="0" y="0"/>
          <a:chExt cx="0" cy="0"/>
        </a:xfrm>
      </p:grpSpPr>
      <p:sp>
        <p:nvSpPr>
          <p:cNvPr id="22" name="Flowchart: Data 21"/>
          <p:cNvSpPr/>
          <p:nvPr/>
        </p:nvSpPr>
        <p:spPr>
          <a:xfrm>
            <a:off x="4066675" y="0"/>
            <a:ext cx="10082462" cy="6858000"/>
          </a:xfrm>
          <a:prstGeom prst="flowChartInputOutput">
            <a:avLst/>
          </a:prstGeom>
          <a:blipFill dpi="0" rotWithShape="1">
            <a:blip r:embed="rId3">
              <a:alphaModFix amt="79000"/>
            </a:blip>
            <a:srcRect/>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4" name="Footer Placeholder 3"/>
          <p:cNvSpPr>
            <a:spLocks noGrp="1"/>
          </p:cNvSpPr>
          <p:nvPr>
            <p:ph type="ftr" sz="quarter" idx="11"/>
          </p:nvPr>
        </p:nvSpPr>
        <p:spPr/>
        <p:txBody>
          <a:bodyPr/>
          <a:lstStyle/>
          <a:p>
            <a:pPr>
              <a:defRPr/>
            </a:pPr>
            <a:r>
              <a:rPr lang="en-US" smtClean="0">
                <a:solidFill>
                  <a:srgbClr val="5F5F5F">
                    <a:lumMod val="60000"/>
                    <a:lumOff val="40000"/>
                  </a:srgbClr>
                </a:solidFill>
              </a:rPr>
              <a:t>Oracle – Internal/Highly Restricted</a:t>
            </a:r>
            <a:endParaRPr lang="en-US" dirty="0">
              <a:solidFill>
                <a:srgbClr val="5F5F5F">
                  <a:lumMod val="60000"/>
                  <a:lumOff val="40000"/>
                </a:srgbClr>
              </a:solidFill>
            </a:endParaRPr>
          </a:p>
        </p:txBody>
      </p:sp>
      <p:sp>
        <p:nvSpPr>
          <p:cNvPr id="5" name="Slide Number Placeholder 4"/>
          <p:cNvSpPr>
            <a:spLocks noGrp="1"/>
          </p:cNvSpPr>
          <p:nvPr>
            <p:ph type="sldNum" sz="quarter" idx="12"/>
          </p:nvPr>
        </p:nvSpPr>
        <p:spPr/>
        <p:txBody>
          <a:bodyPr/>
          <a:lstStyle/>
          <a:p>
            <a:pPr>
              <a:defRPr/>
            </a:pPr>
            <a:fld id="{31ED6A70-3389-C441-9439-7C9EA1685916}" type="slidenum">
              <a:rPr lang="en-US" smtClean="0"/>
              <a:pPr>
                <a:defRPr/>
              </a:pPr>
              <a:t>13</a:t>
            </a:fld>
            <a:endParaRPr lang="en-US" dirty="0"/>
          </a:p>
        </p:txBody>
      </p:sp>
      <p:sp>
        <p:nvSpPr>
          <p:cNvPr id="14" name="Content Placeholder 9"/>
          <p:cNvSpPr txBox="1">
            <a:spLocks/>
          </p:cNvSpPr>
          <p:nvPr/>
        </p:nvSpPr>
        <p:spPr>
          <a:xfrm>
            <a:off x="5678794" y="4052712"/>
            <a:ext cx="5802489" cy="2338464"/>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lumMod val="50000"/>
                  </a:schemeClr>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lumMod val="50000"/>
                  </a:schemeClr>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lumMod val="50000"/>
                  </a:schemeClr>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lumMod val="50000"/>
                  </a:schemeClr>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lumMod val="50000"/>
                  </a:schemeClr>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600"/>
              </a:spcBef>
              <a:spcAft>
                <a:spcPts val="0"/>
              </a:spcAft>
              <a:buClr>
                <a:srgbClr val="FFFFFF"/>
              </a:buClr>
              <a:buSzTx/>
              <a:buFont typeface="Arial" panose="020B0604020202020204" pitchFamily="34" charset="0"/>
              <a:buChar char="•"/>
              <a:tabLst/>
              <a:defRPr/>
            </a:pPr>
            <a:r>
              <a:rPr kumimoji="0" lang="en-GB" sz="1900" b="1" i="0" u="none" strike="noStrike" kern="1200" cap="none" spc="0" normalizeH="0" baseline="0" noProof="0" dirty="0" smtClean="0">
                <a:ln>
                  <a:noFill/>
                </a:ln>
                <a:solidFill>
                  <a:srgbClr val="FFFFFF"/>
                </a:solidFill>
                <a:effectLst/>
                <a:uLnTx/>
                <a:uFillTx/>
                <a:latin typeface="Calibri"/>
                <a:ea typeface="+mn-ea"/>
                <a:cs typeface="+mn-cs"/>
              </a:rPr>
              <a:t>E-Business </a:t>
            </a:r>
            <a:r>
              <a:rPr kumimoji="0" lang="en-GB" sz="1900" b="1" i="0" u="none" strike="noStrike" kern="1200" cap="none" spc="0" normalizeH="0" baseline="0" noProof="0" dirty="0">
                <a:ln>
                  <a:noFill/>
                </a:ln>
                <a:solidFill>
                  <a:srgbClr val="FFFFFF"/>
                </a:solidFill>
                <a:effectLst/>
                <a:uLnTx/>
                <a:uFillTx/>
                <a:latin typeface="Calibri"/>
                <a:ea typeface="+mn-ea"/>
                <a:cs typeface="+mn-cs"/>
              </a:rPr>
              <a:t>Suite:</a:t>
            </a:r>
          </a:p>
          <a:p>
            <a:pPr marL="502920" marR="0" lvl="1" indent="-228600" algn="l" defTabSz="914400" rtl="0" eaLnBrk="1" fontAlgn="auto" latinLnBrk="0" hangingPunct="1">
              <a:lnSpc>
                <a:spcPct val="90000"/>
              </a:lnSpc>
              <a:spcBef>
                <a:spcPts val="0"/>
              </a:spcBef>
              <a:spcAft>
                <a:spcPts val="0"/>
              </a:spcAft>
              <a:buClr>
                <a:srgbClr val="FFFFFF"/>
              </a:buClr>
              <a:buSzTx/>
              <a:buFont typeface="Arial" panose="020B0604020202020204" pitchFamily="34" charset="0"/>
              <a:buChar char="–"/>
              <a:tabLst/>
              <a:defRPr/>
            </a:pPr>
            <a:r>
              <a:rPr kumimoji="0" lang="en-GB" sz="1600" b="0" i="0" u="none" strike="noStrike" kern="1200" cap="none" spc="0" normalizeH="0" baseline="0" noProof="0" dirty="0">
                <a:ln>
                  <a:noFill/>
                </a:ln>
                <a:solidFill>
                  <a:srgbClr val="FFFFFF"/>
                </a:solidFill>
                <a:effectLst/>
                <a:uLnTx/>
                <a:uFillTx/>
                <a:latin typeface="Calibri"/>
                <a:ea typeface="+mn-ea"/>
                <a:cs typeface="+mn-cs"/>
              </a:rPr>
              <a:t>Bring </a:t>
            </a:r>
            <a:r>
              <a:rPr kumimoji="0" lang="en-GB" sz="1600" b="0" i="0" u="none" strike="noStrike" kern="1200" cap="none" spc="0" normalizeH="0" baseline="0" noProof="0" dirty="0" smtClean="0">
                <a:ln>
                  <a:noFill/>
                </a:ln>
                <a:solidFill>
                  <a:srgbClr val="FFFFFF"/>
                </a:solidFill>
                <a:effectLst/>
                <a:uLnTx/>
                <a:uFillTx/>
                <a:latin typeface="Calibri"/>
                <a:ea typeface="+mn-ea"/>
                <a:cs typeface="+mn-cs"/>
              </a:rPr>
              <a:t>your own license </a:t>
            </a:r>
            <a:r>
              <a:rPr kumimoji="0" lang="en-GB" sz="1600" b="0" i="0" u="none" strike="noStrike" kern="1200" cap="none" spc="0" normalizeH="0" baseline="0" noProof="0" dirty="0">
                <a:ln>
                  <a:noFill/>
                </a:ln>
                <a:solidFill>
                  <a:srgbClr val="FFFFFF"/>
                </a:solidFill>
                <a:effectLst/>
                <a:uLnTx/>
                <a:uFillTx/>
                <a:latin typeface="Calibri"/>
                <a:ea typeface="+mn-ea"/>
                <a:cs typeface="+mn-cs"/>
              </a:rPr>
              <a:t>to Oracle Cloud (BYOL) </a:t>
            </a:r>
          </a:p>
          <a:p>
            <a:pPr marL="502920" marR="0" lvl="1" indent="-228600" algn="l" defTabSz="914400" rtl="0" eaLnBrk="1" fontAlgn="auto" latinLnBrk="0" hangingPunct="1">
              <a:lnSpc>
                <a:spcPct val="90000"/>
              </a:lnSpc>
              <a:spcBef>
                <a:spcPts val="0"/>
              </a:spcBef>
              <a:spcAft>
                <a:spcPts val="0"/>
              </a:spcAft>
              <a:buClr>
                <a:srgbClr val="FFFFFF"/>
              </a:buClr>
              <a:buSzTx/>
              <a:buFont typeface="Arial" panose="020B0604020202020204" pitchFamily="34" charset="0"/>
              <a:buChar char="–"/>
              <a:tabLst/>
              <a:defRPr/>
            </a:pPr>
            <a:r>
              <a:rPr kumimoji="0" lang="en-GB" sz="1600" b="0" i="0" u="none" strike="noStrike" kern="1200" cap="none" spc="0" normalizeH="0" baseline="0" noProof="0" dirty="0">
                <a:ln>
                  <a:noFill/>
                </a:ln>
                <a:solidFill>
                  <a:srgbClr val="FFFFFF"/>
                </a:solidFill>
                <a:effectLst/>
                <a:uLnTx/>
                <a:uFillTx/>
                <a:latin typeface="Calibri"/>
                <a:ea typeface="+mn-ea"/>
                <a:cs typeface="+mn-cs"/>
              </a:rPr>
              <a:t>EBS </a:t>
            </a:r>
            <a:r>
              <a:rPr kumimoji="0" lang="en-GB" sz="1600" b="0" i="0" u="none" strike="noStrike" kern="1200" cap="none" spc="0" normalizeH="0" baseline="0" noProof="0" dirty="0" smtClean="0">
                <a:ln>
                  <a:noFill/>
                </a:ln>
                <a:solidFill>
                  <a:srgbClr val="FFFFFF"/>
                </a:solidFill>
                <a:effectLst/>
                <a:uLnTx/>
                <a:uFillTx/>
                <a:latin typeface="Calibri"/>
                <a:ea typeface="+mn-ea"/>
                <a:cs typeface="+mn-cs"/>
              </a:rPr>
              <a:t>licenses </a:t>
            </a:r>
            <a:r>
              <a:rPr kumimoji="0" lang="en-GB" sz="1600" b="0" i="0" u="none" strike="noStrike" kern="1200" cap="none" spc="0" normalizeH="0" baseline="0" noProof="0" dirty="0">
                <a:ln>
                  <a:noFill/>
                </a:ln>
                <a:solidFill>
                  <a:srgbClr val="FFFFFF"/>
                </a:solidFill>
                <a:effectLst/>
                <a:uLnTx/>
                <a:uFillTx/>
                <a:latin typeface="Calibri"/>
                <a:ea typeface="+mn-ea"/>
                <a:cs typeface="+mn-cs"/>
              </a:rPr>
              <a:t>are needed for </a:t>
            </a:r>
            <a:r>
              <a:rPr kumimoji="0" lang="en-GB" sz="1600" b="0" i="0" u="none" strike="noStrike" kern="1200" cap="none" spc="0" normalizeH="0" baseline="0" noProof="0" dirty="0" smtClean="0">
                <a:ln>
                  <a:noFill/>
                </a:ln>
                <a:solidFill>
                  <a:srgbClr val="FFFFFF"/>
                </a:solidFill>
                <a:effectLst/>
                <a:uLnTx/>
                <a:uFillTx/>
                <a:latin typeface="Calibri"/>
                <a:ea typeface="+mn-ea"/>
                <a:cs typeface="+mn-cs"/>
              </a:rPr>
              <a:t>Prod instance </a:t>
            </a:r>
            <a:r>
              <a:rPr kumimoji="0" lang="en-GB" sz="1600" b="0" i="0" u="none" strike="noStrike" kern="1200" cap="none" spc="0" normalizeH="0" baseline="0" noProof="0" dirty="0">
                <a:ln>
                  <a:noFill/>
                </a:ln>
                <a:solidFill>
                  <a:srgbClr val="FFFFFF"/>
                </a:solidFill>
                <a:effectLst/>
                <a:uLnTx/>
                <a:uFillTx/>
                <a:latin typeface="Calibri"/>
                <a:ea typeface="+mn-ea"/>
                <a:cs typeface="+mn-cs"/>
              </a:rPr>
              <a:t>only</a:t>
            </a:r>
          </a:p>
          <a:p>
            <a:pPr marL="228600" marR="0" lvl="0" indent="-228600" algn="l" defTabSz="914400" rtl="0" eaLnBrk="1" fontAlgn="auto" latinLnBrk="0" hangingPunct="1">
              <a:lnSpc>
                <a:spcPct val="90000"/>
              </a:lnSpc>
              <a:spcBef>
                <a:spcPts val="600"/>
              </a:spcBef>
              <a:spcAft>
                <a:spcPts val="0"/>
              </a:spcAft>
              <a:buClr>
                <a:srgbClr val="FFFFFF"/>
              </a:buClr>
              <a:buSzTx/>
              <a:buFont typeface="Arial" panose="020B0604020202020204" pitchFamily="34" charset="0"/>
              <a:buChar char="•"/>
              <a:tabLst/>
              <a:defRPr/>
            </a:pPr>
            <a:r>
              <a:rPr kumimoji="0" lang="en-GB" sz="1900" b="1" i="0" u="none" strike="noStrike" kern="1200" cap="none" spc="0" normalizeH="0" baseline="0" noProof="0" dirty="0" smtClean="0">
                <a:ln>
                  <a:noFill/>
                </a:ln>
                <a:solidFill>
                  <a:srgbClr val="FFFFFF"/>
                </a:solidFill>
                <a:effectLst/>
                <a:uLnTx/>
                <a:uFillTx/>
                <a:latin typeface="Calibri"/>
                <a:ea typeface="+mn-ea"/>
                <a:cs typeface="+mn-cs"/>
              </a:rPr>
              <a:t>Oracle Cloud Infrastructure:  </a:t>
            </a:r>
            <a:endParaRPr kumimoji="0" lang="en-GB" sz="1900" b="1" i="0" u="none" strike="noStrike" kern="1200" cap="none" spc="0" normalizeH="0" baseline="0" noProof="0" dirty="0">
              <a:ln>
                <a:noFill/>
              </a:ln>
              <a:solidFill>
                <a:srgbClr val="FFFFFF"/>
              </a:solidFill>
              <a:effectLst/>
              <a:uLnTx/>
              <a:uFillTx/>
              <a:latin typeface="Calibri"/>
              <a:ea typeface="+mn-ea"/>
              <a:cs typeface="+mn-cs"/>
            </a:endParaRPr>
          </a:p>
          <a:p>
            <a:pPr marL="502920" marR="0" lvl="1" indent="-228600" algn="l" defTabSz="914400" rtl="0" eaLnBrk="1" fontAlgn="auto" latinLnBrk="0" hangingPunct="1">
              <a:lnSpc>
                <a:spcPct val="90000"/>
              </a:lnSpc>
              <a:spcBef>
                <a:spcPts val="0"/>
              </a:spcBef>
              <a:spcAft>
                <a:spcPts val="0"/>
              </a:spcAft>
              <a:buClr>
                <a:srgbClr val="FFFFFF"/>
              </a:buClr>
              <a:buSzTx/>
              <a:buFont typeface="Arial" panose="020B0604020202020204" pitchFamily="34" charset="0"/>
              <a:buChar char="–"/>
              <a:tabLst/>
              <a:defRPr/>
            </a:pPr>
            <a:r>
              <a:rPr kumimoji="0" lang="en-GB" sz="1600" b="0" i="0" u="none" strike="noStrike" kern="1200" cap="none" spc="0" normalizeH="0" baseline="0" noProof="0" dirty="0">
                <a:ln>
                  <a:noFill/>
                </a:ln>
                <a:solidFill>
                  <a:srgbClr val="FFFFFF"/>
                </a:solidFill>
                <a:effectLst/>
                <a:uLnTx/>
                <a:uFillTx/>
                <a:latin typeface="Calibri"/>
                <a:ea typeface="+mn-ea"/>
                <a:cs typeface="+mn-cs"/>
              </a:rPr>
              <a:t>Subscribe to </a:t>
            </a:r>
            <a:r>
              <a:rPr kumimoji="0" lang="en-GB" sz="1600" b="0" i="0" u="none" strike="noStrike" kern="1200" cap="none" spc="0" normalizeH="0" baseline="0" noProof="0" dirty="0" smtClean="0">
                <a:ln>
                  <a:noFill/>
                </a:ln>
                <a:solidFill>
                  <a:srgbClr val="FFFFFF"/>
                </a:solidFill>
                <a:effectLst/>
                <a:uLnTx/>
                <a:uFillTx/>
                <a:latin typeface="Calibri"/>
                <a:ea typeface="+mn-ea"/>
                <a:cs typeface="+mn-cs"/>
              </a:rPr>
              <a:t>basic IaaS services (compute, storage, network)</a:t>
            </a:r>
            <a:endParaRPr kumimoji="0" lang="en-GB" sz="1600" b="0" i="0" u="none" strike="noStrike" kern="1200" cap="none" spc="0" normalizeH="0" baseline="0" noProof="0" dirty="0">
              <a:ln>
                <a:noFill/>
              </a:ln>
              <a:solidFill>
                <a:srgbClr val="FFFFFF"/>
              </a:solidFill>
              <a:effectLst/>
              <a:uLnTx/>
              <a:uFillTx/>
              <a:latin typeface="Calibri"/>
              <a:ea typeface="+mn-ea"/>
              <a:cs typeface="+mn-cs"/>
            </a:endParaRPr>
          </a:p>
          <a:p>
            <a:pPr marL="502920" marR="0" lvl="1" indent="-228600" algn="l" defTabSz="914400" rtl="0" eaLnBrk="1" fontAlgn="auto" latinLnBrk="0" hangingPunct="1">
              <a:lnSpc>
                <a:spcPct val="90000"/>
              </a:lnSpc>
              <a:spcBef>
                <a:spcPts val="0"/>
              </a:spcBef>
              <a:spcAft>
                <a:spcPts val="0"/>
              </a:spcAft>
              <a:buClr>
                <a:srgbClr val="FFFFFF"/>
              </a:buClr>
              <a:buSzTx/>
              <a:buFont typeface="Arial" panose="020B0604020202020204" pitchFamily="34" charset="0"/>
              <a:buChar char="–"/>
              <a:tabLst/>
              <a:defRPr/>
            </a:pPr>
            <a:r>
              <a:rPr kumimoji="0" lang="en-GB" sz="1600" b="0" i="0" u="none" strike="noStrike" kern="1200" cap="none" spc="0" normalizeH="0" baseline="0" noProof="0" dirty="0" smtClean="0">
                <a:ln>
                  <a:noFill/>
                </a:ln>
                <a:solidFill>
                  <a:srgbClr val="FFFFFF"/>
                </a:solidFill>
                <a:effectLst/>
                <a:uLnTx/>
                <a:uFillTx/>
                <a:latin typeface="Calibri"/>
                <a:ea typeface="+mn-ea"/>
                <a:cs typeface="+mn-cs"/>
              </a:rPr>
              <a:t>BYOL </a:t>
            </a:r>
            <a:r>
              <a:rPr kumimoji="0" lang="en-GB" sz="1600" b="0" i="0" u="none" strike="noStrike" kern="1200" cap="none" spc="0" normalizeH="0" baseline="0" noProof="0" dirty="0">
                <a:ln>
                  <a:noFill/>
                </a:ln>
                <a:solidFill>
                  <a:srgbClr val="FFFFFF"/>
                </a:solidFill>
                <a:effectLst/>
                <a:uLnTx/>
                <a:uFillTx/>
                <a:latin typeface="Calibri"/>
                <a:ea typeface="+mn-ea"/>
                <a:cs typeface="+mn-cs"/>
              </a:rPr>
              <a:t>for App Server </a:t>
            </a:r>
            <a:r>
              <a:rPr kumimoji="0" lang="en-GB" sz="1600" b="0" i="0" u="none" strike="noStrike" kern="1200" cap="none" spc="0" normalizeH="0" baseline="0" noProof="0" dirty="0" smtClean="0">
                <a:ln>
                  <a:noFill/>
                </a:ln>
                <a:solidFill>
                  <a:srgbClr val="FFFFFF"/>
                </a:solidFill>
                <a:effectLst/>
                <a:uLnTx/>
                <a:uFillTx/>
                <a:latin typeface="Calibri"/>
                <a:ea typeface="+mn-ea"/>
                <a:cs typeface="+mn-cs"/>
              </a:rPr>
              <a:t>EE on Compute</a:t>
            </a:r>
          </a:p>
          <a:p>
            <a:pPr marL="502920" marR="0" lvl="1" indent="-228600" algn="l" defTabSz="914400" rtl="0" eaLnBrk="1" fontAlgn="auto" latinLnBrk="0" hangingPunct="1">
              <a:lnSpc>
                <a:spcPct val="90000"/>
              </a:lnSpc>
              <a:spcBef>
                <a:spcPts val="0"/>
              </a:spcBef>
              <a:spcAft>
                <a:spcPts val="0"/>
              </a:spcAft>
              <a:buClr>
                <a:srgbClr val="FFFFFF"/>
              </a:buClr>
              <a:buSzTx/>
              <a:buFont typeface="Arial" panose="020B0604020202020204" pitchFamily="34" charset="0"/>
              <a:buChar char="–"/>
              <a:tabLst/>
              <a:defRPr/>
            </a:pPr>
            <a:r>
              <a:rPr kumimoji="0" lang="en-GB" sz="1600" b="0" i="0" u="none" strike="noStrike" kern="1200" cap="none" spc="0" normalizeH="0" baseline="0" noProof="0" dirty="0" smtClean="0">
                <a:ln>
                  <a:noFill/>
                </a:ln>
                <a:solidFill>
                  <a:srgbClr val="FFFFFF"/>
                </a:solidFill>
                <a:effectLst/>
                <a:uLnTx/>
                <a:uFillTx/>
                <a:latin typeface="Calibri"/>
                <a:ea typeface="+mn-ea"/>
                <a:cs typeface="+mn-cs"/>
              </a:rPr>
              <a:t>BYOL Database EE on Compute or BYOL Database EE to Database Cloud Service or </a:t>
            </a:r>
            <a:r>
              <a:rPr kumimoji="0" lang="en-GB" sz="1600" b="0" i="0" u="none" strike="noStrike" kern="1200" cap="none" spc="0" normalizeH="0" baseline="0" noProof="0" dirty="0">
                <a:ln>
                  <a:noFill/>
                </a:ln>
                <a:solidFill>
                  <a:srgbClr val="FFFFFF"/>
                </a:solidFill>
                <a:effectLst/>
                <a:uLnTx/>
                <a:uFillTx/>
                <a:latin typeface="Calibri"/>
                <a:ea typeface="+mn-ea"/>
                <a:cs typeface="+mn-cs"/>
              </a:rPr>
              <a:t>Exadata Cloud Service</a:t>
            </a:r>
            <a:endParaRPr kumimoji="0" lang="en-GB" sz="2000" b="0" i="0" u="none" strike="noStrike" kern="1200" cap="none" spc="0" normalizeH="0" baseline="0" noProof="0" dirty="0">
              <a:ln>
                <a:noFill/>
              </a:ln>
              <a:solidFill>
                <a:srgbClr val="FFFFFF"/>
              </a:solidFill>
              <a:effectLst/>
              <a:uLnTx/>
              <a:uFillTx/>
              <a:latin typeface="Calibri"/>
              <a:ea typeface="+mn-ea"/>
              <a:cs typeface="+mn-cs"/>
            </a:endParaRPr>
          </a:p>
        </p:txBody>
      </p:sp>
      <p:grpSp>
        <p:nvGrpSpPr>
          <p:cNvPr id="15" name="Group 14"/>
          <p:cNvGrpSpPr/>
          <p:nvPr/>
        </p:nvGrpSpPr>
        <p:grpSpPr>
          <a:xfrm>
            <a:off x="142875" y="2091660"/>
            <a:ext cx="4056884" cy="2388383"/>
            <a:chOff x="1160059" y="2034904"/>
            <a:chExt cx="5278472" cy="3360200"/>
          </a:xfrm>
        </p:grpSpPr>
        <p:pic>
          <p:nvPicPr>
            <p:cNvPr id="16" name="Picture 9"/>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bwMode="auto">
            <a:xfrm>
              <a:off x="1160059" y="2034904"/>
              <a:ext cx="5278472" cy="3360200"/>
            </a:xfrm>
            <a:prstGeom prst="rect">
              <a:avLst/>
            </a:prstGeom>
            <a:noFill/>
            <a:ln w="9525">
              <a:noFill/>
              <a:miter lim="800000"/>
              <a:headEnd/>
              <a:tailEnd/>
            </a:ln>
          </p:spPr>
        </p:pic>
        <p:pic>
          <p:nvPicPr>
            <p:cNvPr id="17" name="Picture 16" descr="O_EBizSuite_clr.bmp"/>
            <p:cNvPicPr>
              <a:picLocks noChangeAspect="1"/>
            </p:cNvPicPr>
            <p:nvPr/>
          </p:nvPicPr>
          <p:blipFill>
            <a:blip r:embed="rId5" cstate="screen">
              <a:clrChange>
                <a:clrFrom>
                  <a:srgbClr val="FFFFFF"/>
                </a:clrFrom>
                <a:clrTo>
                  <a:srgbClr val="FFFFFF">
                    <a:alpha val="0"/>
                  </a:srgbClr>
                </a:clrTo>
              </a:clrChange>
            </a:blip>
            <a:stretch>
              <a:fillRect/>
            </a:stretch>
          </p:blipFill>
          <p:spPr>
            <a:xfrm>
              <a:off x="2015598" y="3157221"/>
              <a:ext cx="3158061" cy="1385762"/>
            </a:xfrm>
            <a:prstGeom prst="roundRect">
              <a:avLst/>
            </a:prstGeom>
            <a:ln>
              <a:noFill/>
            </a:ln>
            <a:effectLst/>
          </p:spPr>
        </p:pic>
      </p:grpSp>
      <p:sp>
        <p:nvSpPr>
          <p:cNvPr id="18" name="Parallelogram 17"/>
          <p:cNvSpPr/>
          <p:nvPr/>
        </p:nvSpPr>
        <p:spPr>
          <a:xfrm>
            <a:off x="-428978" y="307358"/>
            <a:ext cx="11198578" cy="1143000"/>
          </a:xfrm>
          <a:prstGeom prst="parallelogram">
            <a:avLst>
              <a:gd name="adj" fmla="val 36579"/>
            </a:avLst>
          </a:prstGeom>
          <a:solidFill>
            <a:srgbClr val="8A133B">
              <a:alpha val="76000"/>
            </a:srgbClr>
          </a:solidFill>
          <a:ln w="1905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a:ea typeface="+mn-ea"/>
              <a:cs typeface="+mn-cs"/>
            </a:endParaRPr>
          </a:p>
        </p:txBody>
      </p:sp>
      <p:sp>
        <p:nvSpPr>
          <p:cNvPr id="19" name="TextBox 18"/>
          <p:cNvSpPr txBox="1"/>
          <p:nvPr/>
        </p:nvSpPr>
        <p:spPr>
          <a:xfrm>
            <a:off x="410612" y="618518"/>
            <a:ext cx="10307283" cy="809533"/>
          </a:xfrm>
          <a:prstGeom prst="rect">
            <a:avLst/>
          </a:prstGeom>
          <a:noFill/>
        </p:spPr>
        <p:txBody>
          <a:bodyPr wrap="square" lIns="0" tIns="0" rIns="0" bIns="0" rtlCol="0" anchor="t" anchorCtr="0">
            <a:noAutofit/>
          </a:bodyPr>
          <a:lstStyle/>
          <a:p>
            <a:pPr marL="0" marR="0" lvl="0" indent="0" defTabSz="914400" eaLnBrk="1" fontAlgn="auto" latinLnBrk="0" hangingPunct="1">
              <a:lnSpc>
                <a:spcPct val="90000"/>
              </a:lnSpc>
              <a:spcBef>
                <a:spcPts val="0"/>
              </a:spcBef>
              <a:spcAft>
                <a:spcPts val="0"/>
              </a:spcAft>
              <a:buClrTx/>
              <a:buSzTx/>
              <a:buFontTx/>
              <a:buNone/>
              <a:tabLst/>
              <a:defRPr/>
            </a:pPr>
            <a:r>
              <a:rPr kumimoji="0" lang="en-GB" sz="3600" b="0" i="0" u="none" strike="noStrike" kern="0" cap="none" spc="0" normalizeH="0" baseline="0" noProof="0" dirty="0" smtClean="0">
                <a:ln>
                  <a:noFill/>
                </a:ln>
                <a:solidFill>
                  <a:srgbClr val="FFFFFF"/>
                </a:solidFill>
                <a:effectLst/>
                <a:uLnTx/>
                <a:uFillTx/>
              </a:rPr>
              <a:t>You can use your existing licenses in the Oracle Cloud</a:t>
            </a:r>
            <a:endParaRPr kumimoji="0" lang="en-US" sz="3600" b="0" i="0" u="none" strike="noStrike" kern="0" cap="none" spc="0" normalizeH="0" baseline="0" noProof="0" dirty="0">
              <a:ln>
                <a:noFill/>
              </a:ln>
              <a:solidFill>
                <a:srgbClr val="FFFFFF"/>
              </a:solidFill>
              <a:effectLst/>
              <a:uLnTx/>
              <a:uFillTx/>
            </a:endParaRPr>
          </a:p>
        </p:txBody>
      </p:sp>
      <p:sp>
        <p:nvSpPr>
          <p:cNvPr id="20" name="TextBox 19"/>
          <p:cNvSpPr txBox="1"/>
          <p:nvPr/>
        </p:nvSpPr>
        <p:spPr>
          <a:xfrm>
            <a:off x="5376672" y="6556248"/>
            <a:ext cx="3200400" cy="182880"/>
          </a:xfrm>
          <a:prstGeom prst="rect">
            <a:avLst/>
          </a:prstGeom>
          <a:noFill/>
        </p:spPr>
        <p:txBody>
          <a:bodyPr vert="horz" wrap="none" lIns="0" tIns="0" rIns="0" bIns="0" rtlCol="0" anchor="ctr" anchorCtr="0">
            <a:no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sz="850" b="0" i="0" u="none" strike="noStrike" kern="0" cap="none" spc="0" normalizeH="0" baseline="0" noProof="0" dirty="0">
                <a:ln>
                  <a:noFill/>
                </a:ln>
                <a:solidFill>
                  <a:srgbClr val="FFFFFF"/>
                </a:solidFill>
                <a:effectLst/>
                <a:uLnTx/>
                <a:uFillTx/>
              </a:rPr>
              <a:t>Copyright © </a:t>
            </a:r>
            <a:r>
              <a:rPr kumimoji="0" lang="en-US" sz="850" b="0" i="0" u="none" strike="noStrike" kern="0" cap="none" spc="0" normalizeH="0" baseline="0" noProof="0" dirty="0">
                <a:ln>
                  <a:noFill/>
                </a:ln>
                <a:solidFill>
                  <a:srgbClr val="FFFFFF"/>
                </a:solidFill>
                <a:effectLst/>
                <a:uLnTx/>
                <a:uFillTx/>
              </a:rPr>
              <a:t>2017,</a:t>
            </a:r>
            <a:r>
              <a:rPr kumimoji="0" sz="850" b="0" i="0" u="none" strike="noStrike" kern="0" cap="none" spc="0" normalizeH="0" baseline="0" noProof="0" dirty="0">
                <a:ln>
                  <a:noFill/>
                </a:ln>
                <a:solidFill>
                  <a:srgbClr val="FFFFFF"/>
                </a:solidFill>
                <a:effectLst/>
                <a:uLnTx/>
                <a:uFillTx/>
              </a:rPr>
              <a:t> Oracle and/or its affiliates. All rights reserved.  |</a:t>
            </a:r>
          </a:p>
        </p:txBody>
      </p:sp>
      <p:sp>
        <p:nvSpPr>
          <p:cNvPr id="21" name="TextBox 20"/>
          <p:cNvSpPr txBox="1"/>
          <p:nvPr/>
        </p:nvSpPr>
        <p:spPr>
          <a:xfrm>
            <a:off x="5678795" y="1772354"/>
            <a:ext cx="5746044" cy="2216322"/>
          </a:xfrm>
          <a:prstGeom prst="rect">
            <a:avLst/>
          </a:prstGeom>
          <a:noFill/>
        </p:spPr>
        <p:txBody>
          <a:bodyPr wrap="square" lIns="0" tIns="0" rIns="0" bIns="0" rtlCol="0">
            <a:noAutofit/>
          </a:bodyPr>
          <a:lstStyle/>
          <a:p>
            <a:pPr marL="0" marR="0" lvl="0" indent="0" defTabSz="914400" eaLnBrk="1" fontAlgn="auto" latinLnBrk="0" hangingPunct="1">
              <a:lnSpc>
                <a:spcPct val="9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rgbClr val="FFFFFF"/>
                </a:solidFill>
                <a:effectLst/>
                <a:uLnTx/>
                <a:uFillTx/>
              </a:rPr>
              <a:t>You must be fully licensed to run E-Business Suite, but you can bring your existing licenses and use them on Oracle Cloud.  In that case, you pay only for the infrastructure you use (compute, storage, network).</a:t>
            </a:r>
          </a:p>
          <a:p>
            <a:pPr marL="0" marR="0" lvl="0" indent="0" defTabSz="914400" eaLnBrk="1" fontAlgn="auto" latinLnBrk="0" hangingPunct="1">
              <a:lnSpc>
                <a:spcPct val="9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FFFFFF"/>
              </a:solidFill>
              <a:effectLst/>
              <a:uLnTx/>
              <a:uFillTx/>
            </a:endParaRPr>
          </a:p>
          <a:p>
            <a:pPr marL="0" marR="0" lvl="0" indent="0" defTabSz="914400" eaLnBrk="1" fontAlgn="auto" latinLnBrk="0" hangingPunct="1">
              <a:lnSpc>
                <a:spcPct val="9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rgbClr val="FFFFFF"/>
                </a:solidFill>
                <a:effectLst/>
                <a:uLnTx/>
                <a:uFillTx/>
              </a:rPr>
              <a:t>Or you can take advantage of the licenses built into Oracle Cloud Platform services such as Database Cloud Service, Exadata Cloud Service or Java Cloud Service.</a:t>
            </a:r>
          </a:p>
        </p:txBody>
      </p:sp>
    </p:spTree>
    <p:extLst>
      <p:ext uri="{BB962C8B-B14F-4D97-AF65-F5344CB8AC3E}">
        <p14:creationId xmlns:p14="http://schemas.microsoft.com/office/powerpoint/2010/main" val="3927921607"/>
      </p:ext>
    </p:extLst>
  </p:cSld>
  <p:clrMapOvr>
    <a:masterClrMapping/>
  </p:clrMapOvr>
  <p:transition spd="med">
    <p:fade/>
  </p:transition>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1000"/>
            <a:lum/>
          </a:blip>
          <a:srcRect/>
          <a:stretch>
            <a:fillRect/>
          </a:stretch>
        </a:blipFill>
        <a:effectLst/>
      </p:bgPr>
    </p:bg>
    <p:spTree>
      <p:nvGrpSpPr>
        <p:cNvPr id="1" name=""/>
        <p:cNvGrpSpPr/>
        <p:nvPr/>
      </p:nvGrpSpPr>
      <p:grpSpPr>
        <a:xfrm>
          <a:off x="0" y="0"/>
          <a:ext cx="0" cy="0"/>
          <a:chOff x="0" y="0"/>
          <a:chExt cx="0" cy="0"/>
        </a:xfrm>
      </p:grpSpPr>
      <p:sp>
        <p:nvSpPr>
          <p:cNvPr id="14" name="Parallelogram 13"/>
          <p:cNvSpPr/>
          <p:nvPr/>
        </p:nvSpPr>
        <p:spPr>
          <a:xfrm>
            <a:off x="-406399" y="258322"/>
            <a:ext cx="8750300" cy="1097280"/>
          </a:xfrm>
          <a:prstGeom prst="parallelogram">
            <a:avLst>
              <a:gd name="adj" fmla="val 36579"/>
            </a:avLst>
          </a:prstGeom>
          <a:blipFill>
            <a:blip r:embed="rId3" cstate="email">
              <a:alphaModFix amt="85000"/>
              <a:extLst>
                <a:ext uri="{28A0092B-C50C-407E-A947-70E740481C1C}">
                  <a14:useLocalDpi xmlns:a14="http://schemas.microsoft.com/office/drawing/2010/main"/>
                </a:ext>
              </a:extLst>
            </a:blip>
            <a:stretch>
              <a:fillRect/>
            </a:stretch>
          </a:blipFill>
          <a:ln w="1905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Calibri"/>
              <a:ea typeface="+mn-ea"/>
              <a:cs typeface="+mn-cs"/>
            </a:endParaRPr>
          </a:p>
        </p:txBody>
      </p:sp>
      <p:sp>
        <p:nvSpPr>
          <p:cNvPr id="15" name="Title 1"/>
          <p:cNvSpPr txBox="1">
            <a:spLocks/>
          </p:cNvSpPr>
          <p:nvPr/>
        </p:nvSpPr>
        <p:spPr>
          <a:xfrm>
            <a:off x="562708" y="522288"/>
            <a:ext cx="10122755" cy="576262"/>
          </a:xfrm>
          <a:prstGeom prst="rect">
            <a:avLst/>
          </a:prstGeom>
        </p:spPr>
        <p:txBody>
          <a:bodyPr vert="horz" lIns="0" tIns="0" rIns="0" bIns="0" rtlCol="0" anchor="b">
            <a:noAutofit/>
          </a:bodyPr>
          <a:lstStyle>
            <a:lvl1pPr algn="l" defTabSz="914400" rtl="0" eaLnBrk="1" latinLnBrk="0" hangingPunct="1">
              <a:lnSpc>
                <a:spcPct val="80000"/>
              </a:lnSpc>
              <a:spcBef>
                <a:spcPct val="0"/>
              </a:spcBef>
              <a:buNone/>
              <a:defRPr sz="3600" kern="1200">
                <a:solidFill>
                  <a:schemeClr val="tx1">
                    <a:lumMod val="50000"/>
                  </a:schemeClr>
                </a:solidFill>
                <a:latin typeface="+mj-lt"/>
                <a:ea typeface="+mj-ea"/>
                <a:cs typeface="+mj-cs"/>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3600" b="0" i="0" u="none" strike="noStrike" kern="1200" cap="none" spc="0" normalizeH="0" baseline="0" noProof="0" smtClean="0">
                <a:ln>
                  <a:noFill/>
                </a:ln>
                <a:solidFill>
                  <a:srgbClr val="FFFFFF"/>
                </a:solidFill>
                <a:effectLst/>
                <a:uLnTx/>
                <a:uFillTx/>
                <a:latin typeface="Calibri"/>
                <a:ea typeface="+mj-ea"/>
                <a:cs typeface="+mj-cs"/>
              </a:rPr>
              <a:t>Oracle Ensures Your Success</a:t>
            </a:r>
            <a:endParaRPr kumimoji="0" lang="en-US" sz="3600" b="0" i="0" u="none" strike="noStrike" kern="1200" cap="none" spc="0" normalizeH="0" baseline="0" noProof="0" dirty="0">
              <a:ln>
                <a:noFill/>
              </a:ln>
              <a:solidFill>
                <a:srgbClr val="FFFFFF"/>
              </a:solidFill>
              <a:effectLst/>
              <a:uLnTx/>
              <a:uFillTx/>
              <a:latin typeface="Calibri"/>
              <a:ea typeface="+mj-ea"/>
              <a:cs typeface="+mj-cs"/>
            </a:endParaRPr>
          </a:p>
        </p:txBody>
      </p:sp>
      <p:sp>
        <p:nvSpPr>
          <p:cNvPr id="16" name="Rectangle 15"/>
          <p:cNvSpPr/>
          <p:nvPr/>
        </p:nvSpPr>
        <p:spPr>
          <a:xfrm>
            <a:off x="8070867" y="2348354"/>
            <a:ext cx="18288" cy="3931920"/>
          </a:xfrm>
          <a:prstGeom prst="rect">
            <a:avLst/>
          </a:prstGeom>
          <a:solidFill>
            <a:srgbClr val="F80000"/>
          </a:solidFill>
          <a:ln w="1905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FFFFFF"/>
              </a:solidFill>
              <a:effectLst/>
              <a:uLnTx/>
              <a:uFillTx/>
              <a:latin typeface="Calibri"/>
              <a:ea typeface="+mn-ea"/>
              <a:cs typeface="+mn-cs"/>
            </a:endParaRPr>
          </a:p>
        </p:txBody>
      </p:sp>
      <p:sp>
        <p:nvSpPr>
          <p:cNvPr id="17" name="Content Placeholder 6"/>
          <p:cNvSpPr txBox="1">
            <a:spLocks/>
          </p:cNvSpPr>
          <p:nvPr/>
        </p:nvSpPr>
        <p:spPr>
          <a:xfrm>
            <a:off x="8265000" y="2560619"/>
            <a:ext cx="3657600" cy="3025422"/>
          </a:xfrm>
          <a:prstGeom prst="rect">
            <a:avLst/>
          </a:prstGeom>
        </p:spPr>
        <p:txBody>
          <a:bodyPr/>
          <a:lstStyle/>
          <a:p>
            <a:pPr marL="228600" marR="0" lvl="0" indent="-228600" defTabSz="914400" eaLnBrk="1" fontAlgn="auto" latinLnBrk="0" hangingPunct="1">
              <a:lnSpc>
                <a:spcPct val="90000"/>
              </a:lnSpc>
              <a:spcBef>
                <a:spcPts val="1200"/>
              </a:spcBef>
              <a:spcAft>
                <a:spcPts val="0"/>
              </a:spcAft>
              <a:buClr>
                <a:srgbClr val="F80000"/>
              </a:buClr>
              <a:buSzTx/>
              <a:buFont typeface="Arial" panose="020B0604020202020204" pitchFamily="34" charset="0"/>
              <a:buChar char="•"/>
              <a:tabLst/>
              <a:defRPr/>
            </a:pPr>
            <a:r>
              <a:rPr kumimoji="0" lang="en-US" altLang="en-US" sz="1800" b="1" i="0" u="none" strike="noStrike" kern="0" cap="none" spc="0" normalizeH="0" baseline="0" noProof="0" dirty="0">
                <a:ln>
                  <a:noFill/>
                </a:ln>
                <a:solidFill>
                  <a:srgbClr val="5F5F5F"/>
                </a:solidFill>
                <a:effectLst/>
                <a:uLnTx/>
                <a:uFillTx/>
              </a:rPr>
              <a:t>SLA driven lifecycle management </a:t>
            </a:r>
            <a:r>
              <a:rPr kumimoji="0" lang="en-US" altLang="en-US" sz="1400" b="0" i="0" u="none" strike="noStrike" kern="0" cap="none" spc="0" normalizeH="0" baseline="0" noProof="0" dirty="0" smtClean="0">
                <a:ln>
                  <a:noFill/>
                </a:ln>
                <a:solidFill>
                  <a:srgbClr val="5F5F5F"/>
                </a:solidFill>
                <a:effectLst/>
                <a:uLnTx/>
                <a:uFillTx/>
              </a:rPr>
              <a:t>(</a:t>
            </a:r>
            <a:r>
              <a:rPr kumimoji="0" lang="en-US" altLang="en-US" sz="1400" b="0" i="0" u="none" strike="noStrike" kern="0" cap="none" spc="0" normalizeH="0" baseline="0" noProof="0" dirty="0">
                <a:ln>
                  <a:noFill/>
                </a:ln>
                <a:solidFill>
                  <a:srgbClr val="5F5F5F"/>
                </a:solidFill>
                <a:effectLst/>
                <a:uLnTx/>
                <a:uFillTx/>
              </a:rPr>
              <a:t>refresh, backup, provisioning) for </a:t>
            </a:r>
            <a:r>
              <a:rPr kumimoji="0" lang="en-US" altLang="en-US" sz="1400" b="0" i="0" u="none" strike="noStrike" kern="0" cap="none" spc="0" normalizeH="0" baseline="0" noProof="0" dirty="0" smtClean="0">
                <a:ln>
                  <a:noFill/>
                </a:ln>
                <a:solidFill>
                  <a:srgbClr val="5F5F5F"/>
                </a:solidFill>
                <a:effectLst/>
                <a:uLnTx/>
                <a:uFillTx/>
              </a:rPr>
              <a:t>production</a:t>
            </a:r>
            <a:endParaRPr kumimoji="0" lang="en-US" altLang="en-US" sz="1400" b="0" i="0" u="none" strike="noStrike" kern="0" cap="none" spc="0" normalizeH="0" baseline="0" noProof="0" dirty="0">
              <a:ln>
                <a:noFill/>
              </a:ln>
              <a:solidFill>
                <a:srgbClr val="5F5F5F"/>
              </a:solidFill>
              <a:effectLst/>
              <a:uLnTx/>
              <a:uFillTx/>
            </a:endParaRPr>
          </a:p>
          <a:p>
            <a:pPr marL="228600" marR="0" lvl="0" indent="-228600" defTabSz="914400" eaLnBrk="1" fontAlgn="auto" latinLnBrk="0" hangingPunct="1">
              <a:lnSpc>
                <a:spcPct val="90000"/>
              </a:lnSpc>
              <a:spcBef>
                <a:spcPts val="1200"/>
              </a:spcBef>
              <a:spcAft>
                <a:spcPts val="0"/>
              </a:spcAft>
              <a:buClr>
                <a:srgbClr val="F80000"/>
              </a:buClr>
              <a:buSzTx/>
              <a:buFont typeface="Arial" panose="020B0604020202020204" pitchFamily="34" charset="0"/>
              <a:buChar char="•"/>
              <a:tabLst/>
              <a:defRPr/>
            </a:pPr>
            <a:r>
              <a:rPr kumimoji="0" lang="en-US" altLang="en-US" sz="1800" b="1" i="0" u="none" strike="noStrike" kern="0" cap="none" spc="0" normalizeH="0" baseline="0" noProof="0" dirty="0">
                <a:ln>
                  <a:noFill/>
                </a:ln>
                <a:solidFill>
                  <a:srgbClr val="5F5F5F"/>
                </a:solidFill>
                <a:effectLst/>
                <a:uLnTx/>
                <a:uFillTx/>
              </a:rPr>
              <a:t>Reduced vulnerability and enhanced security </a:t>
            </a:r>
            <a:r>
              <a:rPr kumimoji="0" lang="en-US" altLang="en-US" sz="1400" b="0" i="0" u="none" strike="noStrike" kern="0" cap="none" spc="0" normalizeH="0" baseline="0" noProof="0" dirty="0">
                <a:ln>
                  <a:noFill/>
                </a:ln>
                <a:solidFill>
                  <a:srgbClr val="5F5F5F"/>
                </a:solidFill>
                <a:effectLst/>
                <a:uLnTx/>
                <a:uFillTx/>
              </a:rPr>
              <a:t>with </a:t>
            </a:r>
            <a:r>
              <a:rPr kumimoji="0" lang="en-US" altLang="en-US" sz="1400" b="0" i="0" u="none" strike="noStrike" kern="0" cap="none" spc="0" normalizeH="0" baseline="0" noProof="0" dirty="0" smtClean="0">
                <a:ln>
                  <a:noFill/>
                </a:ln>
                <a:solidFill>
                  <a:srgbClr val="5F5F5F"/>
                </a:solidFill>
                <a:effectLst/>
                <a:uLnTx/>
                <a:uFillTx/>
              </a:rPr>
              <a:t>managed security services</a:t>
            </a:r>
            <a:endParaRPr kumimoji="0" lang="en-US" altLang="en-US" sz="1400" b="1" i="0" u="none" strike="noStrike" kern="0" cap="none" spc="0" normalizeH="0" baseline="0" noProof="0" dirty="0">
              <a:ln>
                <a:noFill/>
              </a:ln>
              <a:solidFill>
                <a:srgbClr val="5F5F5F"/>
              </a:solidFill>
              <a:effectLst/>
              <a:uLnTx/>
              <a:uFillTx/>
            </a:endParaRPr>
          </a:p>
          <a:p>
            <a:pPr marL="228600" marR="0" lvl="0" indent="-228600" defTabSz="914400" eaLnBrk="1" fontAlgn="auto" latinLnBrk="0" hangingPunct="1">
              <a:lnSpc>
                <a:spcPct val="90000"/>
              </a:lnSpc>
              <a:spcBef>
                <a:spcPts val="1200"/>
              </a:spcBef>
              <a:spcAft>
                <a:spcPts val="0"/>
              </a:spcAft>
              <a:buClr>
                <a:srgbClr val="F80000"/>
              </a:buClr>
              <a:buSzTx/>
              <a:buFont typeface="Arial" panose="020B0604020202020204" pitchFamily="34" charset="0"/>
              <a:buChar char="•"/>
              <a:tabLst/>
              <a:defRPr/>
            </a:pPr>
            <a:r>
              <a:rPr kumimoji="0" lang="en-US" altLang="en-US" sz="1800" b="1" i="0" u="none" strike="noStrike" kern="0" cap="none" spc="0" normalizeH="0" baseline="0" noProof="0" dirty="0" smtClean="0">
                <a:ln>
                  <a:noFill/>
                </a:ln>
                <a:solidFill>
                  <a:srgbClr val="5F5F5F"/>
                </a:solidFill>
                <a:effectLst/>
                <a:uLnTx/>
                <a:uFillTx/>
              </a:rPr>
              <a:t>Multiple cloud deployment models </a:t>
            </a:r>
            <a:r>
              <a:rPr kumimoji="0" lang="en-US" altLang="en-US" sz="1400" b="0" i="0" u="none" strike="noStrike" kern="0" cap="none" spc="0" normalizeH="0" baseline="0" noProof="0" dirty="0" smtClean="0">
                <a:ln>
                  <a:noFill/>
                </a:ln>
                <a:solidFill>
                  <a:srgbClr val="5F5F5F"/>
                </a:solidFill>
                <a:effectLst/>
                <a:uLnTx/>
                <a:uFillTx/>
              </a:rPr>
              <a:t>with production either on-premises or at Oracle</a:t>
            </a:r>
          </a:p>
          <a:p>
            <a:pPr marL="228600" marR="0" lvl="0" indent="-228600" defTabSz="914400" eaLnBrk="1" fontAlgn="auto" latinLnBrk="0" hangingPunct="1">
              <a:lnSpc>
                <a:spcPct val="90000"/>
              </a:lnSpc>
              <a:spcBef>
                <a:spcPts val="1200"/>
              </a:spcBef>
              <a:spcAft>
                <a:spcPts val="0"/>
              </a:spcAft>
              <a:buClr>
                <a:srgbClr val="F80000"/>
              </a:buClr>
              <a:buSzTx/>
              <a:buFont typeface="Arial" panose="020B0604020202020204" pitchFamily="34" charset="0"/>
              <a:buChar char="•"/>
              <a:tabLst/>
              <a:defRPr/>
            </a:pPr>
            <a:r>
              <a:rPr kumimoji="0" lang="en-US" altLang="en-US" sz="1800" b="1" i="0" u="none" strike="noStrike" kern="0" cap="none" spc="0" normalizeH="0" baseline="0" noProof="0" dirty="0">
                <a:ln>
                  <a:noFill/>
                </a:ln>
                <a:solidFill>
                  <a:srgbClr val="5F5F5F"/>
                </a:solidFill>
                <a:effectLst/>
                <a:uLnTx/>
                <a:uFillTx/>
              </a:rPr>
              <a:t>Choice of </a:t>
            </a:r>
            <a:r>
              <a:rPr kumimoji="0" lang="en-US" altLang="en-US" sz="1800" b="1" i="0" u="none" strike="noStrike" kern="0" cap="none" spc="0" normalizeH="0" baseline="0" noProof="0" dirty="0" smtClean="0">
                <a:ln>
                  <a:noFill/>
                </a:ln>
                <a:solidFill>
                  <a:srgbClr val="5F5F5F"/>
                </a:solidFill>
                <a:effectLst/>
                <a:uLnTx/>
                <a:uFillTx/>
              </a:rPr>
              <a:t>extended services </a:t>
            </a:r>
            <a:r>
              <a:rPr kumimoji="0" lang="en-US" altLang="en-US" sz="1400" b="0" i="0" u="none" strike="noStrike" kern="0" cap="none" spc="0" normalizeH="0" baseline="0" noProof="0" dirty="0" smtClean="0">
                <a:ln>
                  <a:noFill/>
                </a:ln>
                <a:solidFill>
                  <a:srgbClr val="5F5F5F"/>
                </a:solidFill>
                <a:effectLst/>
                <a:uLnTx/>
                <a:uFillTx/>
              </a:rPr>
              <a:t>such as functional </a:t>
            </a:r>
            <a:r>
              <a:rPr kumimoji="0" lang="en-US" altLang="en-US" sz="1400" b="0" i="0" u="none" strike="noStrike" kern="0" cap="none" spc="0" normalizeH="0" baseline="0" noProof="0" dirty="0">
                <a:ln>
                  <a:noFill/>
                </a:ln>
                <a:solidFill>
                  <a:srgbClr val="5F5F5F"/>
                </a:solidFill>
                <a:effectLst/>
                <a:uLnTx/>
                <a:uFillTx/>
              </a:rPr>
              <a:t>help desk, integration, customization </a:t>
            </a:r>
            <a:r>
              <a:rPr kumimoji="0" lang="en-US" altLang="en-US" sz="1400" b="0" i="0" u="none" strike="noStrike" kern="0" cap="none" spc="0" normalizeH="0" baseline="0" noProof="0" dirty="0" smtClean="0">
                <a:ln>
                  <a:noFill/>
                </a:ln>
                <a:solidFill>
                  <a:srgbClr val="5F5F5F"/>
                </a:solidFill>
                <a:effectLst/>
                <a:uLnTx/>
                <a:uFillTx/>
              </a:rPr>
              <a:t>management</a:t>
            </a:r>
            <a:endParaRPr kumimoji="0" lang="en-US" altLang="en-US" sz="1400" b="1" i="0" u="none" strike="noStrike" kern="0" cap="none" spc="0" normalizeH="0" baseline="0" noProof="0" dirty="0">
              <a:ln>
                <a:noFill/>
              </a:ln>
              <a:solidFill>
                <a:srgbClr val="5F5F5F"/>
              </a:solidFill>
              <a:effectLst/>
              <a:uLnTx/>
              <a:uFillTx/>
            </a:endParaRPr>
          </a:p>
          <a:p>
            <a:pPr marL="228600" marR="0" lvl="0" indent="-228600" defTabSz="914400" eaLnBrk="1" fontAlgn="auto" latinLnBrk="0" hangingPunct="1">
              <a:lnSpc>
                <a:spcPct val="90000"/>
              </a:lnSpc>
              <a:spcBef>
                <a:spcPts val="1200"/>
              </a:spcBef>
              <a:spcAft>
                <a:spcPts val="0"/>
              </a:spcAft>
              <a:buClr>
                <a:srgbClr val="F80000"/>
              </a:buClr>
              <a:buSzTx/>
              <a:buFont typeface="Arial" panose="020B0604020202020204" pitchFamily="34" charset="0"/>
              <a:buChar char="•"/>
              <a:tabLst/>
              <a:defRPr/>
            </a:pPr>
            <a:r>
              <a:rPr kumimoji="0" lang="en-US" altLang="en-US" sz="1800" b="1" i="0" u="none" strike="noStrike" kern="0" cap="none" spc="0" normalizeH="0" baseline="0" noProof="0" dirty="0">
                <a:ln>
                  <a:noFill/>
                </a:ln>
                <a:solidFill>
                  <a:srgbClr val="5F5F5F"/>
                </a:solidFill>
                <a:effectLst/>
                <a:uLnTx/>
                <a:uFillTx/>
              </a:rPr>
              <a:t>Key transaction monitoring </a:t>
            </a:r>
            <a:r>
              <a:rPr kumimoji="0" lang="en-US" altLang="en-US" sz="1400" b="0" i="0" u="none" strike="noStrike" kern="0" cap="none" spc="0" normalizeH="0" baseline="0" noProof="0" dirty="0" smtClean="0">
                <a:ln>
                  <a:noFill/>
                </a:ln>
                <a:solidFill>
                  <a:srgbClr val="5F5F5F"/>
                </a:solidFill>
                <a:effectLst/>
                <a:uLnTx/>
                <a:uFillTx/>
              </a:rPr>
              <a:t>for faster </a:t>
            </a:r>
            <a:r>
              <a:rPr kumimoji="0" lang="en-US" altLang="en-US" sz="1400" b="0" i="0" u="none" strike="noStrike" kern="0" cap="none" spc="0" normalizeH="0" baseline="0" noProof="0" dirty="0">
                <a:ln>
                  <a:noFill/>
                </a:ln>
                <a:solidFill>
                  <a:srgbClr val="5F5F5F"/>
                </a:solidFill>
                <a:effectLst/>
                <a:uLnTx/>
                <a:uFillTx/>
              </a:rPr>
              <a:t>issue resolution</a:t>
            </a:r>
          </a:p>
        </p:txBody>
      </p:sp>
      <p:sp>
        <p:nvSpPr>
          <p:cNvPr id="18" name="Content Placeholder 6"/>
          <p:cNvSpPr txBox="1">
            <a:spLocks/>
          </p:cNvSpPr>
          <p:nvPr/>
        </p:nvSpPr>
        <p:spPr>
          <a:xfrm>
            <a:off x="4168766" y="2560619"/>
            <a:ext cx="3657600" cy="3145600"/>
          </a:xfrm>
          <a:prstGeom prst="rect">
            <a:avLst/>
          </a:prstGeom>
        </p:spPr>
        <p:txBody>
          <a:bodyPr/>
          <a:lstStyle/>
          <a:p>
            <a:pPr marL="228600" marR="0" lvl="0" indent="-228600" defTabSz="914400" eaLnBrk="1" fontAlgn="auto" latinLnBrk="0" hangingPunct="1">
              <a:lnSpc>
                <a:spcPct val="90000"/>
              </a:lnSpc>
              <a:spcBef>
                <a:spcPts val="1200"/>
              </a:spcBef>
              <a:spcAft>
                <a:spcPts val="0"/>
              </a:spcAft>
              <a:buClr>
                <a:srgbClr val="F80000"/>
              </a:buClr>
              <a:buSzTx/>
              <a:buFont typeface="Arial" panose="020B0604020202020204" pitchFamily="34" charset="0"/>
              <a:buChar char="•"/>
              <a:tabLst/>
              <a:defRPr/>
            </a:pPr>
            <a:r>
              <a:rPr kumimoji="0" lang="en-US" altLang="en-US" sz="1800" b="1" i="0" u="none" strike="noStrike" kern="0" cap="none" spc="0" normalizeH="0" baseline="0" noProof="0" dirty="0" smtClean="0">
                <a:ln>
                  <a:noFill/>
                </a:ln>
                <a:solidFill>
                  <a:srgbClr val="5F5F5F"/>
                </a:solidFill>
                <a:effectLst/>
                <a:uLnTx/>
                <a:uFillTx/>
              </a:rPr>
              <a:t>Assessment </a:t>
            </a:r>
            <a:r>
              <a:rPr kumimoji="0" lang="en-US" altLang="en-US" sz="1800" b="1" i="0" u="none" strike="noStrike" kern="0" cap="none" spc="0" normalizeH="0" baseline="0" noProof="0" dirty="0">
                <a:ln>
                  <a:noFill/>
                </a:ln>
                <a:solidFill>
                  <a:srgbClr val="5F5F5F"/>
                </a:solidFill>
                <a:effectLst/>
                <a:uLnTx/>
                <a:uFillTx/>
              </a:rPr>
              <a:t>&amp; </a:t>
            </a:r>
            <a:r>
              <a:rPr kumimoji="0" lang="en-US" altLang="en-US" sz="1800" b="1" i="0" u="none" strike="noStrike" kern="0" cap="none" spc="0" normalizeH="0" baseline="0" noProof="0" dirty="0" smtClean="0">
                <a:ln>
                  <a:noFill/>
                </a:ln>
                <a:solidFill>
                  <a:srgbClr val="5F5F5F"/>
                </a:solidFill>
                <a:effectLst/>
                <a:uLnTx/>
                <a:uFillTx/>
              </a:rPr>
              <a:t>discovery </a:t>
            </a:r>
            <a:r>
              <a:rPr kumimoji="0" lang="en-US" altLang="en-US" sz="1400" b="0" i="0" u="none" strike="noStrike" kern="0" cap="none" spc="0" normalizeH="0" baseline="0" noProof="0" dirty="0">
                <a:ln>
                  <a:noFill/>
                </a:ln>
                <a:solidFill>
                  <a:srgbClr val="5F5F5F"/>
                </a:solidFill>
                <a:effectLst/>
                <a:uLnTx/>
                <a:uFillTx/>
              </a:rPr>
              <a:t>of application footprint and cloud infrastructure requirements</a:t>
            </a:r>
          </a:p>
          <a:p>
            <a:pPr marL="228600" marR="0" lvl="0" indent="-228600" defTabSz="914400" eaLnBrk="1" fontAlgn="auto" latinLnBrk="0" hangingPunct="1">
              <a:lnSpc>
                <a:spcPct val="90000"/>
              </a:lnSpc>
              <a:spcBef>
                <a:spcPts val="1200"/>
              </a:spcBef>
              <a:spcAft>
                <a:spcPts val="0"/>
              </a:spcAft>
              <a:buClr>
                <a:srgbClr val="F80000"/>
              </a:buClr>
              <a:buSzTx/>
              <a:buFont typeface="Arial" panose="020B0604020202020204" pitchFamily="34" charset="0"/>
              <a:buChar char="•"/>
              <a:tabLst/>
              <a:defRPr/>
            </a:pPr>
            <a:r>
              <a:rPr kumimoji="0" lang="en-US" altLang="en-US" sz="1800" b="1" i="0" u="none" strike="noStrike" kern="0" cap="none" spc="0" normalizeH="0" baseline="0" noProof="0" dirty="0">
                <a:ln>
                  <a:noFill/>
                </a:ln>
                <a:solidFill>
                  <a:srgbClr val="5F5F5F"/>
                </a:solidFill>
                <a:effectLst/>
                <a:uLnTx/>
                <a:uFillTx/>
              </a:rPr>
              <a:t>Design and architect </a:t>
            </a:r>
            <a:r>
              <a:rPr kumimoji="0" lang="en-US" altLang="en-US" sz="1400" b="0" i="0" u="none" strike="noStrike" kern="0" cap="none" spc="0" normalizeH="0" baseline="0" noProof="0" dirty="0">
                <a:ln>
                  <a:noFill/>
                </a:ln>
                <a:solidFill>
                  <a:srgbClr val="5F5F5F"/>
                </a:solidFill>
                <a:effectLst/>
                <a:uLnTx/>
                <a:uFillTx/>
              </a:rPr>
              <a:t>to meet custom needs, including high availability</a:t>
            </a:r>
          </a:p>
          <a:p>
            <a:pPr marL="228600" marR="0" lvl="0" indent="-228600" defTabSz="914400" eaLnBrk="1" fontAlgn="auto" latinLnBrk="0" hangingPunct="1">
              <a:lnSpc>
                <a:spcPct val="90000"/>
              </a:lnSpc>
              <a:spcBef>
                <a:spcPts val="1200"/>
              </a:spcBef>
              <a:spcAft>
                <a:spcPts val="0"/>
              </a:spcAft>
              <a:buClr>
                <a:srgbClr val="F80000"/>
              </a:buClr>
              <a:buSzTx/>
              <a:buFont typeface="Arial" panose="020B0604020202020204" pitchFamily="34" charset="0"/>
              <a:buChar char="•"/>
              <a:tabLst/>
              <a:defRPr/>
            </a:pPr>
            <a:r>
              <a:rPr kumimoji="0" lang="en-US" altLang="en-US" sz="1800" b="1" i="0" u="none" strike="noStrike" kern="0" cap="none" spc="0" normalizeH="0" baseline="0" noProof="0" dirty="0">
                <a:ln>
                  <a:noFill/>
                </a:ln>
                <a:solidFill>
                  <a:srgbClr val="5F5F5F"/>
                </a:solidFill>
                <a:effectLst/>
                <a:uLnTx/>
                <a:uFillTx/>
              </a:rPr>
              <a:t>Transition planning and execution </a:t>
            </a:r>
            <a:r>
              <a:rPr kumimoji="0" lang="en-US" altLang="en-US" sz="1400" b="0" i="0" u="none" strike="noStrike" kern="0" cap="none" spc="0" normalizeH="0" baseline="0" noProof="0" dirty="0">
                <a:ln>
                  <a:noFill/>
                </a:ln>
                <a:solidFill>
                  <a:srgbClr val="5F5F5F"/>
                </a:solidFill>
                <a:effectLst/>
                <a:uLnTx/>
                <a:uFillTx/>
              </a:rPr>
              <a:t>to move environments </a:t>
            </a:r>
            <a:r>
              <a:rPr kumimoji="0" lang="en-US" altLang="en-US" sz="1400" b="0" i="0" u="none" strike="noStrike" kern="0" cap="none" spc="0" normalizeH="0" baseline="0" noProof="0" dirty="0" smtClean="0">
                <a:ln>
                  <a:noFill/>
                </a:ln>
                <a:solidFill>
                  <a:srgbClr val="5F5F5F"/>
                </a:solidFill>
                <a:effectLst/>
                <a:uLnTx/>
                <a:uFillTx/>
              </a:rPr>
              <a:t>and </a:t>
            </a:r>
            <a:r>
              <a:rPr kumimoji="0" lang="en-US" altLang="en-US" sz="1400" b="0" i="0" u="none" strike="noStrike" kern="0" cap="none" spc="0" normalizeH="0" baseline="0" noProof="0" dirty="0">
                <a:ln>
                  <a:noFill/>
                </a:ln>
                <a:solidFill>
                  <a:srgbClr val="5F5F5F"/>
                </a:solidFill>
                <a:effectLst/>
                <a:uLnTx/>
                <a:uFillTx/>
              </a:rPr>
              <a:t>setup customizations</a:t>
            </a:r>
          </a:p>
          <a:p>
            <a:pPr marL="228600" marR="0" lvl="0" indent="-228600" defTabSz="914400" eaLnBrk="1" fontAlgn="auto" latinLnBrk="0" hangingPunct="1">
              <a:lnSpc>
                <a:spcPct val="90000"/>
              </a:lnSpc>
              <a:spcBef>
                <a:spcPts val="1200"/>
              </a:spcBef>
              <a:spcAft>
                <a:spcPts val="0"/>
              </a:spcAft>
              <a:buClr>
                <a:srgbClr val="F80000"/>
              </a:buClr>
              <a:buSzTx/>
              <a:buFont typeface="Arial" panose="020B0604020202020204" pitchFamily="34" charset="0"/>
              <a:buChar char="•"/>
              <a:tabLst/>
              <a:defRPr/>
            </a:pPr>
            <a:r>
              <a:rPr kumimoji="0" lang="en-US" altLang="en-US" sz="1800" b="1" i="0" u="none" strike="noStrike" kern="0" cap="none" spc="0" normalizeH="0" baseline="0" noProof="0" dirty="0" smtClean="0">
                <a:ln>
                  <a:noFill/>
                </a:ln>
                <a:solidFill>
                  <a:srgbClr val="5F5F5F"/>
                </a:solidFill>
                <a:effectLst/>
                <a:uLnTx/>
                <a:uFillTx/>
              </a:rPr>
              <a:t>Cloud management expertise </a:t>
            </a:r>
            <a:r>
              <a:rPr kumimoji="0" lang="en-US" altLang="en-US" sz="1400" b="0" i="0" u="none" strike="noStrike" kern="0" cap="none" spc="0" normalizeH="0" baseline="0" noProof="0" dirty="0" smtClean="0">
                <a:ln>
                  <a:noFill/>
                </a:ln>
                <a:solidFill>
                  <a:srgbClr val="5F5F5F"/>
                </a:solidFill>
                <a:effectLst/>
                <a:uLnTx/>
                <a:uFillTx/>
              </a:rPr>
              <a:t>to deploy applications securely</a:t>
            </a:r>
          </a:p>
          <a:p>
            <a:pPr marL="228600" marR="0" lvl="0" indent="-228600" defTabSz="914400" eaLnBrk="1" fontAlgn="auto" latinLnBrk="0" hangingPunct="1">
              <a:lnSpc>
                <a:spcPct val="90000"/>
              </a:lnSpc>
              <a:spcBef>
                <a:spcPts val="1200"/>
              </a:spcBef>
              <a:spcAft>
                <a:spcPts val="0"/>
              </a:spcAft>
              <a:buClr>
                <a:srgbClr val="F80000"/>
              </a:buClr>
              <a:buSzTx/>
              <a:buFont typeface="Arial" panose="020B0604020202020204" pitchFamily="34" charset="0"/>
              <a:buChar char="•"/>
              <a:tabLst/>
              <a:defRPr/>
            </a:pPr>
            <a:r>
              <a:rPr kumimoji="0" lang="en-US" altLang="en-US" sz="1800" b="1" i="0" u="none" strike="noStrike" kern="0" cap="none" spc="0" normalizeH="0" baseline="0" noProof="0" dirty="0" smtClean="0">
                <a:ln>
                  <a:noFill/>
                </a:ln>
                <a:solidFill>
                  <a:srgbClr val="5F5F5F"/>
                </a:solidFill>
                <a:effectLst/>
                <a:uLnTx/>
                <a:uFillTx/>
              </a:rPr>
              <a:t>Support </a:t>
            </a:r>
            <a:r>
              <a:rPr kumimoji="0" lang="en-US" altLang="en-US" sz="1800" b="1" i="0" u="none" strike="noStrike" kern="0" cap="none" spc="0" normalizeH="0" baseline="0" noProof="0" dirty="0">
                <a:ln>
                  <a:noFill/>
                </a:ln>
                <a:solidFill>
                  <a:srgbClr val="5F5F5F"/>
                </a:solidFill>
                <a:effectLst/>
                <a:uLnTx/>
                <a:uFillTx/>
              </a:rPr>
              <a:t>for stabilization and </a:t>
            </a:r>
            <a:r>
              <a:rPr kumimoji="0" lang="en-US" altLang="en-US" sz="1800" b="1" i="0" u="none" strike="noStrike" kern="0" cap="none" spc="0" normalizeH="0" baseline="0" noProof="0" dirty="0" smtClean="0">
                <a:ln>
                  <a:noFill/>
                </a:ln>
                <a:solidFill>
                  <a:srgbClr val="5F5F5F"/>
                </a:solidFill>
                <a:effectLst/>
                <a:uLnTx/>
                <a:uFillTx/>
              </a:rPr>
              <a:t>go-live</a:t>
            </a:r>
            <a:endParaRPr kumimoji="0" lang="en-US" altLang="en-US" sz="1800" b="1" i="0" u="none" strike="noStrike" kern="0" cap="none" spc="0" normalizeH="0" baseline="0" noProof="0" dirty="0">
              <a:ln>
                <a:noFill/>
              </a:ln>
              <a:solidFill>
                <a:srgbClr val="5F5F5F"/>
              </a:solidFill>
              <a:effectLst/>
              <a:uLnTx/>
              <a:uFillTx/>
            </a:endParaRPr>
          </a:p>
        </p:txBody>
      </p:sp>
      <p:sp>
        <p:nvSpPr>
          <p:cNvPr id="19" name="TextBox 18"/>
          <p:cNvSpPr txBox="1"/>
          <p:nvPr/>
        </p:nvSpPr>
        <p:spPr>
          <a:xfrm>
            <a:off x="4569521" y="2114145"/>
            <a:ext cx="2856089" cy="446474"/>
          </a:xfrm>
          <a:prstGeom prst="rect">
            <a:avLst/>
          </a:prstGeom>
          <a:noFill/>
        </p:spPr>
        <p:txBody>
          <a:bodyPr wrap="none" lIns="0" tIns="0" rIns="0" bIns="0" rtlCol="0">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rgbClr val="5F5F5F"/>
                </a:solidFill>
                <a:effectLst/>
                <a:uLnTx/>
                <a:uFillTx/>
              </a:rPr>
              <a:t>Migration Services</a:t>
            </a:r>
          </a:p>
        </p:txBody>
      </p:sp>
      <p:sp>
        <p:nvSpPr>
          <p:cNvPr id="20" name="TextBox 19"/>
          <p:cNvSpPr txBox="1"/>
          <p:nvPr/>
        </p:nvSpPr>
        <p:spPr>
          <a:xfrm>
            <a:off x="8467327" y="2109336"/>
            <a:ext cx="3252945" cy="451283"/>
          </a:xfrm>
          <a:prstGeom prst="rect">
            <a:avLst/>
          </a:prstGeom>
          <a:noFill/>
        </p:spPr>
        <p:txBody>
          <a:bodyPr wrap="none" lIns="0" tIns="0" rIns="0" bIns="0" rtlCol="0">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rgbClr val="5F5F5F"/>
                </a:solidFill>
                <a:effectLst/>
                <a:uLnTx/>
                <a:uFillTx/>
              </a:rPr>
              <a:t>Run &amp; Maintain Services</a:t>
            </a:r>
          </a:p>
        </p:txBody>
      </p:sp>
      <p:sp>
        <p:nvSpPr>
          <p:cNvPr id="21" name="Rectangle 20"/>
          <p:cNvSpPr/>
          <p:nvPr/>
        </p:nvSpPr>
        <p:spPr>
          <a:xfrm>
            <a:off x="564215" y="1469389"/>
            <a:ext cx="3747757"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FFFF"/>
                </a:solidFill>
                <a:effectLst/>
                <a:uLnTx/>
                <a:uFillTx/>
              </a:rPr>
              <a:t>Oracle Professional Services</a:t>
            </a:r>
            <a:endParaRPr kumimoji="0" lang="en-US" sz="2400" b="1" i="0" u="none" strike="noStrike" kern="0" cap="none" spc="0" normalizeH="0" baseline="0" noProof="0" dirty="0" smtClean="0">
              <a:ln>
                <a:noFill/>
              </a:ln>
              <a:solidFill>
                <a:srgbClr val="5F5F5F"/>
              </a:solidFill>
              <a:effectLst/>
              <a:uLnTx/>
              <a:uFillTx/>
            </a:endParaRPr>
          </a:p>
        </p:txBody>
      </p:sp>
      <p:sp>
        <p:nvSpPr>
          <p:cNvPr id="22" name="Rectangle 21"/>
          <p:cNvSpPr/>
          <p:nvPr/>
        </p:nvSpPr>
        <p:spPr>
          <a:xfrm>
            <a:off x="1012357" y="2109336"/>
            <a:ext cx="2229778" cy="424732"/>
          </a:xfrm>
          <a:prstGeom prst="rect">
            <a:avLst/>
          </a:prstGeom>
        </p:spPr>
        <p:txBody>
          <a:bodyPr wrap="none">
            <a:spAutoFit/>
          </a:bodyP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rgbClr val="5F5F5F"/>
                </a:solidFill>
                <a:effectLst/>
                <a:uLnTx/>
                <a:uFillTx/>
              </a:rPr>
              <a:t>Success Services</a:t>
            </a:r>
          </a:p>
        </p:txBody>
      </p:sp>
      <p:sp>
        <p:nvSpPr>
          <p:cNvPr id="23" name="Content Placeholder 6"/>
          <p:cNvSpPr txBox="1">
            <a:spLocks/>
          </p:cNvSpPr>
          <p:nvPr/>
        </p:nvSpPr>
        <p:spPr>
          <a:xfrm>
            <a:off x="298446" y="2560619"/>
            <a:ext cx="3657600" cy="3145600"/>
          </a:xfrm>
          <a:prstGeom prst="rect">
            <a:avLst/>
          </a:prstGeom>
        </p:spPr>
        <p:txBody>
          <a:bodyPr/>
          <a:lstStyle/>
          <a:p>
            <a:pPr marL="228600" marR="0" lvl="0" indent="-228600" defTabSz="914400" eaLnBrk="1" fontAlgn="auto" latinLnBrk="0" hangingPunct="1">
              <a:lnSpc>
                <a:spcPct val="90000"/>
              </a:lnSpc>
              <a:spcBef>
                <a:spcPts val="1200"/>
              </a:spcBef>
              <a:spcAft>
                <a:spcPts val="0"/>
              </a:spcAft>
              <a:buClr>
                <a:srgbClr val="F80000"/>
              </a:buClr>
              <a:buSzTx/>
              <a:buFont typeface="Arial" panose="020B0604020202020204" pitchFamily="34" charset="0"/>
              <a:buChar char="•"/>
              <a:tabLst/>
              <a:defRPr/>
            </a:pPr>
            <a:r>
              <a:rPr kumimoji="0" lang="en-US" altLang="en-US" sz="1800" b="1" i="0" u="none" strike="noStrike" kern="0" cap="none" spc="0" normalizeH="0" baseline="0" noProof="0" dirty="0" smtClean="0">
                <a:ln>
                  <a:noFill/>
                </a:ln>
                <a:solidFill>
                  <a:srgbClr val="5F5F5F"/>
                </a:solidFill>
                <a:effectLst/>
                <a:uLnTx/>
                <a:uFillTx/>
              </a:rPr>
              <a:t>Available at no charge </a:t>
            </a:r>
            <a:r>
              <a:rPr kumimoji="0" lang="en-US" altLang="en-US" sz="1400" b="0" i="0" u="none" strike="noStrike" kern="0" cap="none" spc="0" normalizeH="0" baseline="0" noProof="0" dirty="0" smtClean="0">
                <a:ln>
                  <a:noFill/>
                </a:ln>
                <a:solidFill>
                  <a:srgbClr val="5F5F5F"/>
                </a:solidFill>
                <a:effectLst/>
                <a:uLnTx/>
                <a:uFillTx/>
              </a:rPr>
              <a:t>to address customer needs through the entire cloud adoption lifecycle</a:t>
            </a:r>
          </a:p>
          <a:p>
            <a:pPr marL="228600" marR="0" lvl="0" indent="-228600" defTabSz="914400" eaLnBrk="1" fontAlgn="auto" latinLnBrk="0" hangingPunct="1">
              <a:lnSpc>
                <a:spcPct val="90000"/>
              </a:lnSpc>
              <a:spcBef>
                <a:spcPts val="1200"/>
              </a:spcBef>
              <a:spcAft>
                <a:spcPts val="0"/>
              </a:spcAft>
              <a:buClr>
                <a:srgbClr val="F80000"/>
              </a:buClr>
              <a:buSzTx/>
              <a:buFont typeface="Arial" panose="020B0604020202020204" pitchFamily="34" charset="0"/>
              <a:buChar char="•"/>
              <a:tabLst/>
              <a:defRPr/>
            </a:pPr>
            <a:r>
              <a:rPr kumimoji="0" lang="en-US" altLang="en-US" sz="1800" b="1" i="0" u="none" strike="noStrike" kern="0" cap="none" spc="0" normalizeH="0" baseline="0" noProof="0" dirty="0">
                <a:ln>
                  <a:noFill/>
                </a:ln>
                <a:solidFill>
                  <a:srgbClr val="5F5F5F"/>
                </a:solidFill>
                <a:effectLst/>
                <a:uLnTx/>
                <a:uFillTx/>
              </a:rPr>
              <a:t>Business value engagement </a:t>
            </a:r>
            <a:r>
              <a:rPr kumimoji="0" lang="en-US" altLang="en-US" sz="1400" b="0" i="0" u="none" strike="noStrike" kern="0" cap="none" spc="0" normalizeH="0" baseline="0" noProof="0" dirty="0" smtClean="0">
                <a:ln>
                  <a:noFill/>
                </a:ln>
                <a:solidFill>
                  <a:srgbClr val="5F5F5F"/>
                </a:solidFill>
                <a:effectLst/>
                <a:uLnTx/>
                <a:uFillTx/>
              </a:rPr>
              <a:t>to help develop a self funding business case for cloud adoption</a:t>
            </a:r>
          </a:p>
          <a:p>
            <a:pPr marL="228600" marR="0" lvl="0" indent="-228600" defTabSz="914400" eaLnBrk="1" fontAlgn="auto" latinLnBrk="0" hangingPunct="1">
              <a:lnSpc>
                <a:spcPct val="90000"/>
              </a:lnSpc>
              <a:spcBef>
                <a:spcPts val="1200"/>
              </a:spcBef>
              <a:spcAft>
                <a:spcPts val="0"/>
              </a:spcAft>
              <a:buClr>
                <a:srgbClr val="F80000"/>
              </a:buClr>
              <a:buSzTx/>
              <a:buFont typeface="Arial" panose="020B0604020202020204" pitchFamily="34" charset="0"/>
              <a:buChar char="•"/>
              <a:tabLst/>
              <a:defRPr/>
            </a:pPr>
            <a:r>
              <a:rPr kumimoji="0" lang="en-US" altLang="en-US" sz="1800" b="1" i="0" u="none" strike="noStrike" kern="0" cap="none" spc="0" normalizeH="0" baseline="0" noProof="0" dirty="0">
                <a:ln>
                  <a:noFill/>
                </a:ln>
                <a:solidFill>
                  <a:srgbClr val="5F5F5F"/>
                </a:solidFill>
                <a:effectLst/>
                <a:uLnTx/>
                <a:uFillTx/>
              </a:rPr>
              <a:t>Cloud &amp; hybrid adoption principles </a:t>
            </a:r>
          </a:p>
          <a:p>
            <a:pPr marL="228600" marR="0" lvl="0" indent="-228600" defTabSz="914400" eaLnBrk="1" fontAlgn="auto" latinLnBrk="0" hangingPunct="1">
              <a:lnSpc>
                <a:spcPct val="90000"/>
              </a:lnSpc>
              <a:spcBef>
                <a:spcPts val="1200"/>
              </a:spcBef>
              <a:spcAft>
                <a:spcPts val="0"/>
              </a:spcAft>
              <a:buClr>
                <a:srgbClr val="F80000"/>
              </a:buClr>
              <a:buSzTx/>
              <a:buFont typeface="Arial" panose="020B0604020202020204" pitchFamily="34" charset="0"/>
              <a:buChar char="•"/>
              <a:tabLst/>
              <a:defRPr/>
            </a:pPr>
            <a:r>
              <a:rPr kumimoji="0" lang="en-US" altLang="en-US" sz="1800" b="1" i="0" u="none" strike="noStrike" kern="0" cap="none" spc="0" normalizeH="0" baseline="0" noProof="0" dirty="0">
                <a:ln>
                  <a:noFill/>
                </a:ln>
                <a:solidFill>
                  <a:srgbClr val="5F5F5F"/>
                </a:solidFill>
                <a:effectLst/>
                <a:uLnTx/>
                <a:uFillTx/>
              </a:rPr>
              <a:t>Facilitated Adoption Workshops</a:t>
            </a:r>
          </a:p>
          <a:p>
            <a:pPr marL="228600" marR="0" lvl="0" indent="-228600" defTabSz="914400" eaLnBrk="1" fontAlgn="auto" latinLnBrk="0" hangingPunct="1">
              <a:lnSpc>
                <a:spcPct val="90000"/>
              </a:lnSpc>
              <a:spcBef>
                <a:spcPts val="1200"/>
              </a:spcBef>
              <a:spcAft>
                <a:spcPts val="0"/>
              </a:spcAft>
              <a:buClr>
                <a:srgbClr val="F80000"/>
              </a:buClr>
              <a:buSzTx/>
              <a:buFont typeface="Arial" panose="020B0604020202020204" pitchFamily="34" charset="0"/>
              <a:buChar char="•"/>
              <a:tabLst/>
              <a:defRPr/>
            </a:pPr>
            <a:r>
              <a:rPr kumimoji="0" lang="en-US" altLang="en-US" sz="1800" b="1" i="0" u="none" strike="noStrike" kern="0" cap="none" spc="0" normalizeH="0" baseline="0" noProof="0" dirty="0">
                <a:ln>
                  <a:noFill/>
                </a:ln>
                <a:solidFill>
                  <a:srgbClr val="5F5F5F"/>
                </a:solidFill>
                <a:effectLst/>
                <a:uLnTx/>
                <a:uFillTx/>
              </a:rPr>
              <a:t>Prescriptive advice and coaching</a:t>
            </a:r>
          </a:p>
          <a:p>
            <a:pPr marL="228600" marR="0" lvl="0" indent="-228600" defTabSz="914400" eaLnBrk="1" fontAlgn="auto" latinLnBrk="0" hangingPunct="1">
              <a:lnSpc>
                <a:spcPct val="90000"/>
              </a:lnSpc>
              <a:spcBef>
                <a:spcPts val="1200"/>
              </a:spcBef>
              <a:spcAft>
                <a:spcPts val="0"/>
              </a:spcAft>
              <a:buClr>
                <a:srgbClr val="F80000"/>
              </a:buClr>
              <a:buSzTx/>
              <a:buFont typeface="Arial" panose="020B0604020202020204" pitchFamily="34" charset="0"/>
              <a:buChar char="•"/>
              <a:tabLst/>
              <a:defRPr/>
            </a:pPr>
            <a:r>
              <a:rPr kumimoji="0" lang="en-US" sz="1800" b="1" i="0" u="none" strike="noStrike" kern="0" cap="none" spc="0" normalizeH="0" baseline="0" noProof="0" dirty="0">
                <a:ln>
                  <a:noFill/>
                </a:ln>
                <a:solidFill>
                  <a:srgbClr val="5F5F5F"/>
                </a:solidFill>
                <a:effectLst/>
                <a:uLnTx/>
                <a:uFillTx/>
              </a:rPr>
              <a:t>Health and Value Realization Check</a:t>
            </a:r>
            <a:endParaRPr kumimoji="0" lang="en-US" altLang="en-US" sz="1800" b="1" i="0" u="none" strike="noStrike" kern="0" cap="none" spc="0" normalizeH="0" baseline="0" noProof="0" dirty="0">
              <a:ln>
                <a:noFill/>
              </a:ln>
              <a:solidFill>
                <a:srgbClr val="5F5F5F"/>
              </a:solidFill>
              <a:effectLst/>
              <a:uLnTx/>
              <a:uFillTx/>
            </a:endParaRPr>
          </a:p>
          <a:p>
            <a:pPr marL="228600" marR="0" lvl="0" indent="-228600" defTabSz="914400" eaLnBrk="1" fontAlgn="auto" latinLnBrk="0" hangingPunct="1">
              <a:lnSpc>
                <a:spcPct val="90000"/>
              </a:lnSpc>
              <a:spcBef>
                <a:spcPts val="1200"/>
              </a:spcBef>
              <a:spcAft>
                <a:spcPts val="0"/>
              </a:spcAft>
              <a:buClr>
                <a:srgbClr val="F80000"/>
              </a:buClr>
              <a:buSzTx/>
              <a:buFont typeface="Arial" panose="020B0604020202020204" pitchFamily="34" charset="0"/>
              <a:buChar char="•"/>
              <a:tabLst/>
              <a:defRPr/>
            </a:pPr>
            <a:endParaRPr kumimoji="0" lang="en-US" altLang="en-US" sz="1400" b="0" i="0" u="none" strike="noStrike" kern="0" cap="none" spc="0" normalizeH="0" baseline="0" noProof="0" dirty="0">
              <a:ln>
                <a:noFill/>
              </a:ln>
              <a:solidFill>
                <a:srgbClr val="5F5F5F"/>
              </a:solidFill>
              <a:effectLst/>
              <a:uLnTx/>
              <a:uFillTx/>
            </a:endParaRPr>
          </a:p>
        </p:txBody>
      </p:sp>
      <p:sp>
        <p:nvSpPr>
          <p:cNvPr id="24" name="Rectangle 23"/>
          <p:cNvSpPr/>
          <p:nvPr/>
        </p:nvSpPr>
        <p:spPr>
          <a:xfrm>
            <a:off x="3937758" y="2348354"/>
            <a:ext cx="18288" cy="3931920"/>
          </a:xfrm>
          <a:prstGeom prst="rect">
            <a:avLst/>
          </a:prstGeom>
          <a:solidFill>
            <a:srgbClr val="F80000"/>
          </a:solidFill>
          <a:ln w="1905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FFFFFF"/>
              </a:solidFill>
              <a:effectLst/>
              <a:uLnTx/>
              <a:uFillTx/>
              <a:latin typeface="Calibri"/>
              <a:ea typeface="+mn-ea"/>
              <a:cs typeface="+mn-cs"/>
            </a:endParaRPr>
          </a:p>
        </p:txBody>
      </p:sp>
    </p:spTree>
    <p:extLst>
      <p:ext uri="{BB962C8B-B14F-4D97-AF65-F5344CB8AC3E}">
        <p14:creationId xmlns:p14="http://schemas.microsoft.com/office/powerpoint/2010/main" val="4026499296"/>
      </p:ext>
    </p:extLst>
  </p:cSld>
  <p:clrMapOvr>
    <a:masterClrMapping/>
  </p:clrMapOvr>
  <p:transition spd="med">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pPr>
              <a:defRPr/>
            </a:pPr>
            <a:r>
              <a:rPr lang="en-US" smtClean="0">
                <a:solidFill>
                  <a:srgbClr val="5F5F5F">
                    <a:lumMod val="60000"/>
                    <a:lumOff val="40000"/>
                  </a:srgbClr>
                </a:solidFill>
              </a:rPr>
              <a:t>Oracle – Internal/Highly Restricted</a:t>
            </a:r>
            <a:endParaRPr lang="en-US" dirty="0">
              <a:solidFill>
                <a:srgbClr val="5F5F5F">
                  <a:lumMod val="60000"/>
                  <a:lumOff val="40000"/>
                </a:srgbClr>
              </a:solidFill>
            </a:endParaRPr>
          </a:p>
        </p:txBody>
      </p:sp>
      <p:sp>
        <p:nvSpPr>
          <p:cNvPr id="5" name="Slide Number Placeholder 4"/>
          <p:cNvSpPr>
            <a:spLocks noGrp="1"/>
          </p:cNvSpPr>
          <p:nvPr>
            <p:ph type="sldNum" sz="quarter" idx="12"/>
          </p:nvPr>
        </p:nvSpPr>
        <p:spPr/>
        <p:txBody>
          <a:bodyPr/>
          <a:lstStyle/>
          <a:p>
            <a:pPr>
              <a:defRPr/>
            </a:pPr>
            <a:fld id="{31ED6A70-3389-C441-9439-7C9EA1685916}" type="slidenum">
              <a:rPr lang="en-US" smtClean="0"/>
              <a:pPr>
                <a:defRPr/>
              </a:pPr>
              <a:t>15</a:t>
            </a:fld>
            <a:endParaRPr lang="en-US" dirty="0"/>
          </a:p>
        </p:txBody>
      </p:sp>
      <p:pic>
        <p:nvPicPr>
          <p:cNvPr id="8" name="Picture 7"/>
          <p:cNvPicPr>
            <a:picLocks noChangeAspect="1"/>
          </p:cNvPicPr>
          <p:nvPr/>
        </p:nvPicPr>
        <p:blipFill rotWithShape="1">
          <a:blip r:embed="rId2" cstate="email">
            <a:extLst>
              <a:ext uri="{28A0092B-C50C-407E-A947-70E740481C1C}">
                <a14:useLocalDpi xmlns:a14="http://schemas.microsoft.com/office/drawing/2010/main"/>
              </a:ext>
            </a:extLst>
          </a:blip>
          <a:srcRect l="768" r="12816" b="1460"/>
          <a:stretch/>
        </p:blipFill>
        <p:spPr>
          <a:xfrm flipH="1">
            <a:off x="6396" y="0"/>
            <a:ext cx="12175494" cy="6875768"/>
          </a:xfrm>
          <a:prstGeom prst="rect">
            <a:avLst/>
          </a:prstGeom>
        </p:spPr>
      </p:pic>
      <p:sp>
        <p:nvSpPr>
          <p:cNvPr id="9" name="Rectangle 8"/>
          <p:cNvSpPr/>
          <p:nvPr/>
        </p:nvSpPr>
        <p:spPr bwMode="gray">
          <a:xfrm>
            <a:off x="-9740" y="11876"/>
            <a:ext cx="12216384" cy="6875768"/>
          </a:xfrm>
          <a:prstGeom prst="rect">
            <a:avLst/>
          </a:prstGeom>
          <a:solidFill>
            <a:srgbClr val="8EADBF">
              <a:alpha val="69000"/>
            </a:srgbClr>
          </a:solidFill>
          <a:ln w="15875" cap="flat" cmpd="sng" algn="ctr">
            <a:noFill/>
            <a:prstDash val="solid"/>
            <a:miter lim="800000"/>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799" b="0" i="0" u="none" strike="noStrike" kern="0" cap="none" spc="0" normalizeH="0" baseline="0" noProof="0" dirty="0" smtClean="0">
              <a:ln>
                <a:noFill/>
              </a:ln>
              <a:solidFill>
                <a:srgbClr val="FFFFFF"/>
              </a:solidFill>
              <a:effectLst/>
              <a:uLnTx/>
              <a:uFillTx/>
              <a:latin typeface="Calibri"/>
              <a:ea typeface="+mn-ea"/>
              <a:cs typeface="+mn-cs"/>
            </a:endParaRPr>
          </a:p>
        </p:txBody>
      </p:sp>
      <p:grpSp>
        <p:nvGrpSpPr>
          <p:cNvPr id="10" name="Group 9"/>
          <p:cNvGrpSpPr/>
          <p:nvPr/>
        </p:nvGrpSpPr>
        <p:grpSpPr>
          <a:xfrm>
            <a:off x="8141798" y="1602644"/>
            <a:ext cx="2982918" cy="4114807"/>
            <a:chOff x="5910448" y="1047730"/>
            <a:chExt cx="6984334" cy="3181691"/>
          </a:xfrm>
        </p:grpSpPr>
        <p:sp>
          <p:nvSpPr>
            <p:cNvPr id="11" name="Parallelogram 22"/>
            <p:cNvSpPr/>
            <p:nvPr/>
          </p:nvSpPr>
          <p:spPr>
            <a:xfrm rot="10800000">
              <a:off x="5910448" y="1047730"/>
              <a:ext cx="6984334" cy="3181691"/>
            </a:xfrm>
            <a:prstGeom prst="rect">
              <a:avLst/>
            </a:prstGeom>
            <a:solidFill>
              <a:schemeClr val="accent6">
                <a:lumMod val="40000"/>
                <a:lumOff val="60000"/>
                <a:alpha val="80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lnSpc>
                  <a:spcPct val="90000"/>
                </a:lnSpc>
                <a:defRPr/>
              </a:pPr>
              <a:endParaRPr lang="en-US" sz="1798" kern="0">
                <a:solidFill>
                  <a:srgbClr val="FFFFFF"/>
                </a:solidFill>
              </a:endParaRPr>
            </a:p>
          </p:txBody>
        </p:sp>
        <p:sp>
          <p:nvSpPr>
            <p:cNvPr id="12" name="Rectangle 11"/>
            <p:cNvSpPr/>
            <p:nvPr/>
          </p:nvSpPr>
          <p:spPr bwMode="gray">
            <a:xfrm>
              <a:off x="6430581" y="1138608"/>
              <a:ext cx="5891168" cy="3025991"/>
            </a:xfrm>
            <a:prstGeom prst="rect">
              <a:avLst/>
            </a:prstGeom>
          </p:spPr>
          <p:txBody>
            <a:bodyPr wrap="square">
              <a:spAutoFit/>
            </a:bodyPr>
            <a:lstStyle/>
            <a:p>
              <a:pPr marL="179136" indent="-179136" algn="ctr" defTabSz="914400">
                <a:lnSpc>
                  <a:spcPct val="90000"/>
                </a:lnSpc>
                <a:defRPr/>
              </a:pPr>
              <a:r>
                <a:rPr lang="en-US" sz="2799" b="1" kern="0" dirty="0">
                  <a:solidFill>
                    <a:srgbClr val="58595B">
                      <a:lumMod val="50000"/>
                    </a:srgbClr>
                  </a:solidFill>
                  <a:ea typeface="Calibri" charset="0"/>
                  <a:cs typeface="Calibri" charset="0"/>
                  <a:sym typeface="Calibri"/>
                </a:rPr>
                <a:t>Results</a:t>
              </a:r>
            </a:p>
            <a:p>
              <a:pPr marL="179136" indent="-179136" algn="ctr" defTabSz="914400">
                <a:lnSpc>
                  <a:spcPct val="90000"/>
                </a:lnSpc>
                <a:defRPr/>
              </a:pPr>
              <a:endParaRPr lang="en-US" sz="2799" b="1" kern="0" dirty="0">
                <a:solidFill>
                  <a:srgbClr val="58595B">
                    <a:lumMod val="50000"/>
                  </a:srgbClr>
                </a:solidFill>
                <a:ea typeface="Calibri" charset="0"/>
                <a:cs typeface="Calibri" charset="0"/>
                <a:sym typeface="Calibri"/>
              </a:endParaRPr>
            </a:p>
            <a:p>
              <a:pPr marL="180921" indent="-180921" defTabSz="914400">
                <a:spcAft>
                  <a:spcPts val="600"/>
                </a:spcAft>
                <a:buFont typeface="Arial" charset="0"/>
                <a:buChar char="•"/>
              </a:pPr>
              <a:r>
                <a:rPr lang="en-US" sz="1797" kern="0" dirty="0">
                  <a:solidFill>
                    <a:srgbClr val="58595B">
                      <a:lumMod val="50000"/>
                    </a:srgbClr>
                  </a:solidFill>
                  <a:ea typeface="Calibri" charset="0"/>
                  <a:cs typeface="Calibri" charset="0"/>
                  <a:sym typeface="Calibri"/>
                </a:rPr>
                <a:t>Doubled performance on workloads like reporting</a:t>
              </a:r>
            </a:p>
            <a:p>
              <a:pPr marL="180921" indent="-180921" defTabSz="914400">
                <a:spcAft>
                  <a:spcPts val="600"/>
                </a:spcAft>
                <a:buFont typeface="Arial" charset="0"/>
                <a:buChar char="•"/>
              </a:pPr>
              <a:r>
                <a:rPr lang="en-US" sz="1797" kern="0" dirty="0">
                  <a:solidFill>
                    <a:srgbClr val="58595B">
                      <a:lumMod val="50000"/>
                    </a:srgbClr>
                  </a:solidFill>
                  <a:ea typeface="Calibri" charset="0"/>
                  <a:cs typeface="Calibri" charset="0"/>
                  <a:sym typeface="Calibri"/>
                </a:rPr>
                <a:t>Achieved predictable, fast connectivity</a:t>
              </a:r>
            </a:p>
            <a:p>
              <a:pPr marL="180921" indent="-180921" defTabSz="914400">
                <a:spcAft>
                  <a:spcPts val="600"/>
                </a:spcAft>
                <a:buFont typeface="Arial" charset="0"/>
                <a:buChar char="•"/>
              </a:pPr>
              <a:r>
                <a:rPr lang="en-US" sz="1797" kern="0" dirty="0">
                  <a:solidFill>
                    <a:srgbClr val="58595B">
                      <a:lumMod val="50000"/>
                    </a:srgbClr>
                  </a:solidFill>
                  <a:ea typeface="Calibri" charset="0"/>
                  <a:cs typeface="Calibri" charset="0"/>
                  <a:sym typeface="Calibri"/>
                </a:rPr>
                <a:t>Consolidated 19 database systems down to three</a:t>
              </a:r>
            </a:p>
            <a:p>
              <a:pPr marL="180921" indent="-180921" defTabSz="914400">
                <a:spcAft>
                  <a:spcPts val="600"/>
                </a:spcAft>
                <a:buFont typeface="Arial" charset="0"/>
                <a:buChar char="•"/>
              </a:pPr>
              <a:r>
                <a:rPr lang="en-US" sz="1797" kern="0" dirty="0">
                  <a:solidFill>
                    <a:srgbClr val="58595B">
                      <a:lumMod val="50000"/>
                    </a:srgbClr>
                  </a:solidFill>
                  <a:ea typeface="Calibri" charset="0"/>
                  <a:cs typeface="Calibri" charset="0"/>
                  <a:sym typeface="Calibri"/>
                </a:rPr>
                <a:t>Shut down data center</a:t>
              </a:r>
            </a:p>
            <a:p>
              <a:pPr marL="179136" indent="-179136" defTabSz="914400">
                <a:lnSpc>
                  <a:spcPct val="90000"/>
                </a:lnSpc>
              </a:pPr>
              <a:endParaRPr lang="en-US" sz="1798" b="1" kern="0" dirty="0">
                <a:solidFill>
                  <a:srgbClr val="FFFFFF"/>
                </a:solidFill>
                <a:ea typeface="Calibri" charset="0"/>
                <a:cs typeface="Calibri" charset="0"/>
                <a:sym typeface="Calibri"/>
              </a:endParaRPr>
            </a:p>
          </p:txBody>
        </p:sp>
      </p:grpSp>
      <p:grpSp>
        <p:nvGrpSpPr>
          <p:cNvPr id="13" name="Group 12"/>
          <p:cNvGrpSpPr/>
          <p:nvPr/>
        </p:nvGrpSpPr>
        <p:grpSpPr>
          <a:xfrm>
            <a:off x="4606617" y="1593772"/>
            <a:ext cx="3029632" cy="4114795"/>
            <a:chOff x="4415830" y="947034"/>
            <a:chExt cx="3029632" cy="4884312"/>
          </a:xfrm>
        </p:grpSpPr>
        <p:sp>
          <p:nvSpPr>
            <p:cNvPr id="14" name="Parallelogram 22"/>
            <p:cNvSpPr/>
            <p:nvPr/>
          </p:nvSpPr>
          <p:spPr>
            <a:xfrm rot="10800000">
              <a:off x="4415830" y="947034"/>
              <a:ext cx="3029632" cy="4884312"/>
            </a:xfrm>
            <a:prstGeom prst="rect">
              <a:avLst/>
            </a:prstGeom>
            <a:solidFill>
              <a:schemeClr val="bg2">
                <a:lumMod val="50000"/>
                <a:alpha val="76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lnSpc>
                  <a:spcPct val="90000"/>
                </a:lnSpc>
                <a:defRPr/>
              </a:pPr>
              <a:endParaRPr lang="en-US" sz="1798" kern="0">
                <a:solidFill>
                  <a:srgbClr val="FFFFFF"/>
                </a:solidFill>
              </a:endParaRPr>
            </a:p>
          </p:txBody>
        </p:sp>
        <p:sp>
          <p:nvSpPr>
            <p:cNvPr id="15" name="Rectangle 14"/>
            <p:cNvSpPr/>
            <p:nvPr/>
          </p:nvSpPr>
          <p:spPr bwMode="gray">
            <a:xfrm>
              <a:off x="4562738" y="1081448"/>
              <a:ext cx="2838667" cy="4554047"/>
            </a:xfrm>
            <a:prstGeom prst="rect">
              <a:avLst/>
            </a:prstGeom>
            <a:noFill/>
          </p:spPr>
          <p:txBody>
            <a:bodyPr wrap="square">
              <a:spAutoFit/>
            </a:bodyPr>
            <a:lstStyle/>
            <a:p>
              <a:pPr marL="179136" indent="-179136" algn="ctr" defTabSz="914400">
                <a:lnSpc>
                  <a:spcPct val="90000"/>
                </a:lnSpc>
                <a:defRPr/>
              </a:pPr>
              <a:r>
                <a:rPr lang="en-US" sz="2799" b="1" kern="0" dirty="0" smtClean="0">
                  <a:solidFill>
                    <a:srgbClr val="FFFFFF"/>
                  </a:solidFill>
                  <a:ea typeface="Calibri" charset="0"/>
                  <a:cs typeface="Calibri" charset="0"/>
                  <a:sym typeface="Calibri"/>
                </a:rPr>
                <a:t>Solution</a:t>
              </a:r>
              <a:endParaRPr lang="en-US" sz="2799" b="1" kern="0" dirty="0">
                <a:solidFill>
                  <a:srgbClr val="FFFFFF"/>
                </a:solidFill>
                <a:ea typeface="Calibri" charset="0"/>
                <a:cs typeface="Calibri" charset="0"/>
                <a:sym typeface="Calibri"/>
              </a:endParaRPr>
            </a:p>
            <a:p>
              <a:pPr marL="179136" indent="-179136" algn="ctr" defTabSz="914400">
                <a:lnSpc>
                  <a:spcPct val="90000"/>
                </a:lnSpc>
                <a:defRPr/>
              </a:pPr>
              <a:endParaRPr lang="en-US" sz="2799" b="1" kern="0" dirty="0">
                <a:solidFill>
                  <a:srgbClr val="FFFFFF"/>
                </a:solidFill>
                <a:ea typeface="Calibri" charset="0"/>
                <a:cs typeface="Calibri" charset="0"/>
                <a:sym typeface="Calibri"/>
              </a:endParaRPr>
            </a:p>
            <a:p>
              <a:pPr marL="180921" indent="-180921" defTabSz="914400">
                <a:lnSpc>
                  <a:spcPct val="90000"/>
                </a:lnSpc>
                <a:spcAft>
                  <a:spcPts val="600"/>
                </a:spcAft>
                <a:buFont typeface="Arial" charset="0"/>
                <a:buChar char="•"/>
              </a:pPr>
              <a:r>
                <a:rPr lang="en-US" sz="1797" kern="0" dirty="0" smtClean="0">
                  <a:solidFill>
                    <a:srgbClr val="FFFFFF"/>
                  </a:solidFill>
                  <a:ea typeface="Calibri" charset="0"/>
                  <a:cs typeface="Calibri" charset="0"/>
                  <a:sym typeface="Calibri"/>
                </a:rPr>
                <a:t>Migrate </a:t>
              </a:r>
              <a:r>
                <a:rPr lang="en-US" sz="1797" kern="0" dirty="0">
                  <a:solidFill>
                    <a:srgbClr val="FFFFFF"/>
                  </a:solidFill>
                  <a:ea typeface="Calibri" charset="0"/>
                  <a:cs typeface="Calibri" charset="0"/>
                  <a:sym typeface="Calibri"/>
                </a:rPr>
                <a:t>EBS, BI and data integration apps to Oracle Cloud Infrastructure</a:t>
              </a:r>
            </a:p>
            <a:p>
              <a:pPr marL="180921" indent="-180921" defTabSz="914400">
                <a:lnSpc>
                  <a:spcPct val="90000"/>
                </a:lnSpc>
                <a:spcAft>
                  <a:spcPts val="600"/>
                </a:spcAft>
                <a:buFont typeface="Arial" charset="0"/>
                <a:buChar char="•"/>
              </a:pPr>
              <a:r>
                <a:rPr lang="en-US" sz="1797" kern="0" dirty="0" smtClean="0">
                  <a:solidFill>
                    <a:srgbClr val="FFFFFF"/>
                  </a:solidFill>
                  <a:ea typeface="Calibri" charset="0"/>
                  <a:cs typeface="Calibri" charset="0"/>
                  <a:sym typeface="Calibri"/>
                </a:rPr>
                <a:t>Leverage </a:t>
              </a:r>
              <a:r>
                <a:rPr lang="en-US" sz="1797" kern="0" dirty="0">
                  <a:solidFill>
                    <a:srgbClr val="FFFFFF"/>
                  </a:solidFill>
                  <a:ea typeface="Calibri" charset="0"/>
                  <a:cs typeface="Calibri" charset="0"/>
                  <a:sym typeface="Calibri"/>
                </a:rPr>
                <a:t>Oracle Database with Data Guard &amp; RAC</a:t>
              </a:r>
            </a:p>
            <a:p>
              <a:pPr marL="180921" indent="-180921" defTabSz="914400">
                <a:lnSpc>
                  <a:spcPct val="90000"/>
                </a:lnSpc>
                <a:spcAft>
                  <a:spcPts val="600"/>
                </a:spcAft>
                <a:buFont typeface="Arial" charset="0"/>
                <a:buChar char="•"/>
              </a:pPr>
              <a:r>
                <a:rPr lang="en-US" sz="1797" kern="0" dirty="0" smtClean="0">
                  <a:solidFill>
                    <a:srgbClr val="FFFFFF"/>
                  </a:solidFill>
                  <a:ea typeface="Calibri" charset="0"/>
                  <a:cs typeface="Calibri" charset="0"/>
                  <a:sym typeface="Calibri"/>
                </a:rPr>
                <a:t>Achieve </a:t>
              </a:r>
              <a:r>
                <a:rPr lang="en-US" sz="1797" kern="0" dirty="0">
                  <a:solidFill>
                    <a:srgbClr val="FFFFFF"/>
                  </a:solidFill>
                  <a:ea typeface="Calibri" charset="0"/>
                  <a:cs typeface="Calibri" charset="0"/>
                  <a:sym typeface="Calibri"/>
                </a:rPr>
                <a:t>high performance with Bare Metal with </a:t>
              </a:r>
              <a:r>
                <a:rPr lang="en-US" sz="1797" kern="0" dirty="0" err="1">
                  <a:solidFill>
                    <a:srgbClr val="FFFFFF"/>
                  </a:solidFill>
                  <a:ea typeface="Calibri" charset="0"/>
                  <a:cs typeface="Calibri" charset="0"/>
                  <a:sym typeface="Calibri"/>
                </a:rPr>
                <a:t>NVMe</a:t>
              </a:r>
              <a:endParaRPr lang="en-US" sz="1797" kern="0" dirty="0">
                <a:solidFill>
                  <a:srgbClr val="FFFFFF"/>
                </a:solidFill>
                <a:ea typeface="Calibri" charset="0"/>
                <a:cs typeface="Calibri" charset="0"/>
                <a:sym typeface="Calibri"/>
              </a:endParaRPr>
            </a:p>
            <a:p>
              <a:pPr marL="180921" indent="-180921" defTabSz="914400">
                <a:lnSpc>
                  <a:spcPct val="90000"/>
                </a:lnSpc>
                <a:spcAft>
                  <a:spcPts val="600"/>
                </a:spcAft>
                <a:buFont typeface="Arial" charset="0"/>
                <a:buChar char="•"/>
              </a:pPr>
              <a:r>
                <a:rPr lang="en-US" sz="1797" kern="0" dirty="0">
                  <a:solidFill>
                    <a:srgbClr val="FFFFFF"/>
                  </a:solidFill>
                  <a:ea typeface="Calibri" charset="0"/>
                  <a:cs typeface="Calibri" charset="0"/>
                  <a:sym typeface="Calibri"/>
                </a:rPr>
                <a:t>Secure VCN and </a:t>
              </a:r>
              <a:r>
                <a:rPr lang="en-US" sz="1797" kern="0" dirty="0" err="1">
                  <a:solidFill>
                    <a:srgbClr val="FFFFFF"/>
                  </a:solidFill>
                  <a:ea typeface="Calibri" charset="0"/>
                  <a:cs typeface="Calibri" charset="0"/>
                  <a:sym typeface="Calibri"/>
                </a:rPr>
                <a:t>FastConnect</a:t>
              </a:r>
              <a:r>
                <a:rPr lang="en-US" sz="1797" kern="0" dirty="0">
                  <a:solidFill>
                    <a:srgbClr val="FFFFFF"/>
                  </a:solidFill>
                  <a:ea typeface="Calibri" charset="0"/>
                  <a:cs typeface="Calibri" charset="0"/>
                  <a:sym typeface="Calibri"/>
                </a:rPr>
                <a:t> dedicated </a:t>
              </a:r>
              <a:r>
                <a:rPr lang="en-US" sz="1797" kern="0" dirty="0" smtClean="0">
                  <a:solidFill>
                    <a:srgbClr val="FFFFFF"/>
                  </a:solidFill>
                  <a:ea typeface="Calibri" charset="0"/>
                  <a:cs typeface="Calibri" charset="0"/>
                  <a:sym typeface="Calibri"/>
                </a:rPr>
                <a:t>connectivity</a:t>
              </a:r>
              <a:endParaRPr lang="en-US" sz="1797" kern="0" dirty="0">
                <a:solidFill>
                  <a:srgbClr val="FFFFFF"/>
                </a:solidFill>
                <a:ea typeface="Calibri" charset="0"/>
                <a:cs typeface="Calibri" charset="0"/>
                <a:sym typeface="Calibri"/>
              </a:endParaRPr>
            </a:p>
          </p:txBody>
        </p:sp>
      </p:grpSp>
      <p:pic>
        <p:nvPicPr>
          <p:cNvPr id="16" name="Content Placeholder 9"/>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957240" y="411046"/>
            <a:ext cx="1845481" cy="736762"/>
          </a:xfrm>
          <a:prstGeom prst="rect">
            <a:avLst/>
          </a:prstGeom>
        </p:spPr>
      </p:pic>
      <p:grpSp>
        <p:nvGrpSpPr>
          <p:cNvPr id="17" name="Group 16"/>
          <p:cNvGrpSpPr/>
          <p:nvPr/>
        </p:nvGrpSpPr>
        <p:grpSpPr>
          <a:xfrm>
            <a:off x="1067119" y="1593771"/>
            <a:ext cx="3011163" cy="4114795"/>
            <a:chOff x="840820" y="947034"/>
            <a:chExt cx="3011163" cy="4884312"/>
          </a:xfrm>
        </p:grpSpPr>
        <p:sp>
          <p:nvSpPr>
            <p:cNvPr id="18" name="Parallelogram 22"/>
            <p:cNvSpPr/>
            <p:nvPr/>
          </p:nvSpPr>
          <p:spPr>
            <a:xfrm rot="10800000">
              <a:off x="840820" y="947034"/>
              <a:ext cx="3011163" cy="4884312"/>
            </a:xfrm>
            <a:prstGeom prst="rect">
              <a:avLst/>
            </a:prstGeom>
            <a:solidFill>
              <a:schemeClr val="tx2">
                <a:lumMod val="75000"/>
                <a:alpha val="87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lnSpc>
                  <a:spcPct val="90000"/>
                </a:lnSpc>
                <a:defRPr/>
              </a:pPr>
              <a:endParaRPr lang="en-US" sz="1798" kern="0">
                <a:solidFill>
                  <a:srgbClr val="FFFFFF"/>
                </a:solidFill>
              </a:endParaRPr>
            </a:p>
          </p:txBody>
        </p:sp>
        <p:sp>
          <p:nvSpPr>
            <p:cNvPr id="19" name="Rectangle 18"/>
            <p:cNvSpPr/>
            <p:nvPr/>
          </p:nvSpPr>
          <p:spPr bwMode="gray">
            <a:xfrm>
              <a:off x="1003131" y="1097066"/>
              <a:ext cx="2706297" cy="4225703"/>
            </a:xfrm>
            <a:prstGeom prst="rect">
              <a:avLst/>
            </a:prstGeom>
          </p:spPr>
          <p:txBody>
            <a:bodyPr wrap="square">
              <a:spAutoFit/>
            </a:bodyPr>
            <a:lstStyle/>
            <a:p>
              <a:pPr marL="179136" indent="-179136" algn="ctr" defTabSz="914400">
                <a:lnSpc>
                  <a:spcPct val="90000"/>
                </a:lnSpc>
                <a:defRPr/>
              </a:pPr>
              <a:r>
                <a:rPr lang="en-US" sz="2799" b="1" kern="0" dirty="0">
                  <a:solidFill>
                    <a:srgbClr val="FFFFFF"/>
                  </a:solidFill>
                  <a:ea typeface="Calibri" charset="0"/>
                  <a:cs typeface="Calibri" charset="0"/>
                  <a:sym typeface="Calibri"/>
                </a:rPr>
                <a:t>Challenges</a:t>
              </a:r>
            </a:p>
            <a:p>
              <a:pPr marL="179136" indent="-179136" algn="ctr" defTabSz="914400">
                <a:lnSpc>
                  <a:spcPct val="90000"/>
                </a:lnSpc>
                <a:defRPr/>
              </a:pPr>
              <a:endParaRPr lang="en-US" sz="2799" b="1" kern="0" dirty="0">
                <a:solidFill>
                  <a:srgbClr val="FFFFFF"/>
                </a:solidFill>
                <a:ea typeface="Calibri" charset="0"/>
                <a:cs typeface="Calibri" charset="0"/>
                <a:sym typeface="Calibri"/>
              </a:endParaRPr>
            </a:p>
            <a:p>
              <a:pPr marL="180921" indent="-180921" defTabSz="914400">
                <a:spcAft>
                  <a:spcPts val="600"/>
                </a:spcAft>
                <a:buFont typeface="Arial" charset="0"/>
                <a:buChar char="•"/>
              </a:pPr>
              <a:r>
                <a:rPr lang="en-US" sz="1797" kern="0" dirty="0">
                  <a:solidFill>
                    <a:srgbClr val="FFFFFF"/>
                  </a:solidFill>
                  <a:ea typeface="Calibri" charset="0"/>
                  <a:cs typeface="Calibri" charset="0"/>
                  <a:sym typeface="Calibri"/>
                </a:rPr>
                <a:t>Reduce data center and hardware costs</a:t>
              </a:r>
            </a:p>
            <a:p>
              <a:pPr marL="180921" indent="-180921" defTabSz="914400">
                <a:spcAft>
                  <a:spcPts val="600"/>
                </a:spcAft>
                <a:buFont typeface="Arial" charset="0"/>
                <a:buChar char="•"/>
              </a:pPr>
              <a:r>
                <a:rPr lang="en-US" sz="1797" kern="0" dirty="0">
                  <a:solidFill>
                    <a:srgbClr val="FFFFFF"/>
                  </a:solidFill>
                  <a:ea typeface="Calibri" charset="0"/>
                  <a:cs typeface="Calibri" charset="0"/>
                  <a:sym typeface="Calibri"/>
                </a:rPr>
                <a:t>Unable to replace E-Business Suite, Hyperion with SaaS</a:t>
              </a:r>
            </a:p>
            <a:p>
              <a:pPr marL="180921" indent="-180921" defTabSz="914400">
                <a:spcAft>
                  <a:spcPts val="600"/>
                </a:spcAft>
                <a:buFont typeface="Arial" charset="0"/>
                <a:buChar char="•"/>
              </a:pPr>
              <a:r>
                <a:rPr lang="en-US" sz="1797" kern="0" dirty="0">
                  <a:solidFill>
                    <a:srgbClr val="FFFFFF"/>
                  </a:solidFill>
                  <a:ea typeface="Calibri" charset="0"/>
                  <a:cs typeface="Calibri" charset="0"/>
                  <a:sym typeface="Calibri"/>
                </a:rPr>
                <a:t>Requires high performance, low latency</a:t>
              </a:r>
            </a:p>
            <a:p>
              <a:pPr marL="179136" indent="-179136" defTabSz="914400">
                <a:lnSpc>
                  <a:spcPct val="90000"/>
                </a:lnSpc>
              </a:pPr>
              <a:endParaRPr lang="en-US" sz="1798" b="1" kern="0" dirty="0">
                <a:solidFill>
                  <a:srgbClr val="FFFFFF"/>
                </a:solidFill>
                <a:ea typeface="Calibri" charset="0"/>
                <a:cs typeface="Calibri" charset="0"/>
                <a:sym typeface="Calibri"/>
              </a:endParaRPr>
            </a:p>
          </p:txBody>
        </p:sp>
      </p:grpSp>
      <p:pic>
        <p:nvPicPr>
          <p:cNvPr id="20" name="Picture 19"/>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6658" y="5995829"/>
            <a:ext cx="2180657" cy="1106482"/>
          </a:xfrm>
          <a:prstGeom prst="rect">
            <a:avLst/>
          </a:prstGeom>
        </p:spPr>
      </p:pic>
      <p:sp>
        <p:nvSpPr>
          <p:cNvPr id="21" name="TextBox 20"/>
          <p:cNvSpPr txBox="1"/>
          <p:nvPr/>
        </p:nvSpPr>
        <p:spPr>
          <a:xfrm>
            <a:off x="4702011" y="6555434"/>
            <a:ext cx="3199567" cy="182832"/>
          </a:xfrm>
          <a:prstGeom prst="rect">
            <a:avLst/>
          </a:prstGeom>
          <a:noFill/>
        </p:spPr>
        <p:txBody>
          <a:bodyPr vert="horz" wrap="none" lIns="0" tIns="0" rIns="0" bIns="0" rtlCol="0" anchor="ctr" anchorCtr="0">
            <a:noAutofit/>
          </a:bodyPr>
          <a:lstStyle/>
          <a:p>
            <a:pPr algn="ctr" defTabSz="914400"/>
            <a:r>
              <a:rPr sz="850" dirty="0">
                <a:solidFill>
                  <a:srgbClr val="FFFFFF"/>
                </a:solidFill>
              </a:rPr>
              <a:t>Copyright © </a:t>
            </a:r>
            <a:r>
              <a:rPr lang="en-US" sz="850" dirty="0">
                <a:solidFill>
                  <a:srgbClr val="FFFFFF"/>
                </a:solidFill>
              </a:rPr>
              <a:t>2017,</a:t>
            </a:r>
            <a:r>
              <a:rPr sz="850" dirty="0">
                <a:solidFill>
                  <a:srgbClr val="FFFFFF"/>
                </a:solidFill>
              </a:rPr>
              <a:t> Oracle and/or its affiliates. All rights reserved.  </a:t>
            </a:r>
          </a:p>
        </p:txBody>
      </p:sp>
      <p:sp>
        <p:nvSpPr>
          <p:cNvPr id="22" name="Parallelogram 21"/>
          <p:cNvSpPr/>
          <p:nvPr/>
        </p:nvSpPr>
        <p:spPr>
          <a:xfrm>
            <a:off x="-316091" y="440268"/>
            <a:ext cx="10019377" cy="678318"/>
          </a:xfrm>
          <a:prstGeom prst="parallelogram">
            <a:avLst>
              <a:gd name="adj" fmla="val 31657"/>
            </a:avLst>
          </a:prstGeom>
          <a:solidFill>
            <a:schemeClr val="accent2">
              <a:alpha val="76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FFFFFF"/>
              </a:solidFill>
            </a:endParaRPr>
          </a:p>
        </p:txBody>
      </p:sp>
      <p:sp>
        <p:nvSpPr>
          <p:cNvPr id="23" name="Rectangle 22"/>
          <p:cNvSpPr/>
          <p:nvPr/>
        </p:nvSpPr>
        <p:spPr>
          <a:xfrm>
            <a:off x="168670" y="570106"/>
            <a:ext cx="9534616" cy="400110"/>
          </a:xfrm>
          <a:prstGeom prst="rect">
            <a:avLst/>
          </a:prstGeom>
        </p:spPr>
        <p:txBody>
          <a:bodyPr wrap="square">
            <a:spAutoFit/>
          </a:bodyPr>
          <a:lstStyle/>
          <a:p>
            <a:pPr defTabSz="914400"/>
            <a:r>
              <a:rPr lang="en-US" sz="2000" b="1" dirty="0">
                <a:solidFill>
                  <a:srgbClr val="FFFFFF"/>
                </a:solidFill>
              </a:rPr>
              <a:t>Sustainable ingredient company moved </a:t>
            </a:r>
            <a:r>
              <a:rPr lang="en-US" sz="2000" b="1" dirty="0" smtClean="0">
                <a:solidFill>
                  <a:srgbClr val="FFFFFF"/>
                </a:solidFill>
              </a:rPr>
              <a:t>EBS and </a:t>
            </a:r>
            <a:r>
              <a:rPr lang="en-US" sz="2000" b="1" dirty="0">
                <a:solidFill>
                  <a:srgbClr val="FFFFFF"/>
                </a:solidFill>
              </a:rPr>
              <a:t>other Oracle applications to the cloud</a:t>
            </a:r>
          </a:p>
        </p:txBody>
      </p:sp>
      <p:sp>
        <p:nvSpPr>
          <p:cNvPr id="24" name="TextBox 23"/>
          <p:cNvSpPr txBox="1"/>
          <p:nvPr/>
        </p:nvSpPr>
        <p:spPr>
          <a:xfrm>
            <a:off x="6372818" y="5995829"/>
            <a:ext cx="4750905" cy="342827"/>
          </a:xfrm>
          <a:prstGeom prst="rect">
            <a:avLst/>
          </a:prstGeom>
          <a:solidFill>
            <a:schemeClr val="bg1"/>
          </a:solidFill>
        </p:spPr>
        <p:txBody>
          <a:bodyPr wrap="square" lIns="0" tIns="0" rIns="0" bIns="0" rtlCol="0" anchor="ctr">
            <a:noAutofit/>
          </a:bodyPr>
          <a:lstStyle/>
          <a:p>
            <a:pPr algn="ctr">
              <a:lnSpc>
                <a:spcPct val="90000"/>
              </a:lnSpc>
            </a:pPr>
            <a:r>
              <a:rPr lang="en-US" dirty="0" smtClean="0"/>
              <a:t>Download Darling Ingredients Inc. </a:t>
            </a:r>
            <a:r>
              <a:rPr lang="en-US" dirty="0" smtClean="0">
                <a:hlinkClick r:id="rId5"/>
              </a:rPr>
              <a:t>whitepaper</a:t>
            </a:r>
            <a:endParaRPr lang="en-US" dirty="0" smtClean="0"/>
          </a:p>
        </p:txBody>
      </p:sp>
    </p:spTree>
    <p:extLst>
      <p:ext uri="{BB962C8B-B14F-4D97-AF65-F5344CB8AC3E}">
        <p14:creationId xmlns:p14="http://schemas.microsoft.com/office/powerpoint/2010/main" val="576090654"/>
      </p:ext>
    </p:extLst>
  </p:cSld>
  <p:clrMapOvr>
    <a:masterClrMapping/>
  </p:clrMapOvr>
  <p:transition spd="med">
    <p:fade/>
  </p:transition>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1" name="TextBox 20"/>
          <p:cNvSpPr txBox="1"/>
          <p:nvPr/>
        </p:nvSpPr>
        <p:spPr bwMode="gray">
          <a:xfrm>
            <a:off x="7404410" y="2230761"/>
            <a:ext cx="4782820" cy="4288734"/>
          </a:xfrm>
          <a:prstGeom prst="rect">
            <a:avLst/>
          </a:prstGeom>
          <a:noFill/>
        </p:spPr>
        <p:txBody>
          <a:bodyPr wrap="square" lIns="0" tIns="0" rIns="0" bIns="0" rtlCol="0" anchor="t" anchorCtr="0">
            <a:noAutofit/>
          </a:bodyPr>
          <a:lstStyle/>
          <a:p>
            <a:pPr marL="179388" indent="-179388">
              <a:lnSpc>
                <a:spcPct val="90000"/>
              </a:lnSpc>
            </a:pPr>
            <a:r>
              <a:rPr lang="en-US" sz="2400" b="1" dirty="0" smtClean="0">
                <a:solidFill>
                  <a:srgbClr val="FFFFFF"/>
                </a:solidFill>
                <a:latin typeface="Calibri"/>
                <a:ea typeface="Calibri" charset="0"/>
                <a:cs typeface="Calibri" charset="0"/>
              </a:rPr>
              <a:t>Challenges</a:t>
            </a:r>
            <a:endParaRPr lang="en-US" sz="2400" b="1" dirty="0">
              <a:solidFill>
                <a:srgbClr val="FFFFFF"/>
              </a:solidFill>
              <a:latin typeface="Calibri"/>
              <a:ea typeface="Calibri" charset="0"/>
              <a:cs typeface="Calibri" charset="0"/>
            </a:endParaRPr>
          </a:p>
          <a:p>
            <a:pPr marL="192024" indent="-192024">
              <a:lnSpc>
                <a:spcPct val="90000"/>
              </a:lnSpc>
              <a:spcBef>
                <a:spcPts val="600"/>
              </a:spcBef>
              <a:spcAft>
                <a:spcPts val="600"/>
              </a:spcAft>
              <a:buFont typeface="Arial"/>
              <a:buChar char="•"/>
            </a:pPr>
            <a:r>
              <a:rPr lang="en-US" sz="1400" dirty="0">
                <a:solidFill>
                  <a:srgbClr val="FFFFFF"/>
                </a:solidFill>
                <a:latin typeface="Calibri"/>
                <a:ea typeface="Calibri" charset="0"/>
                <a:cs typeface="Calibri" charset="0"/>
              </a:rPr>
              <a:t>S</a:t>
            </a:r>
            <a:r>
              <a:rPr lang="en-US" sz="1400" dirty="0" smtClean="0">
                <a:solidFill>
                  <a:srgbClr val="FFFFFF"/>
                </a:solidFill>
                <a:latin typeface="Calibri"/>
                <a:ea typeface="Calibri" charset="0"/>
                <a:cs typeface="Calibri" charset="0"/>
              </a:rPr>
              <a:t>hift </a:t>
            </a:r>
            <a:r>
              <a:rPr lang="en-US" sz="1400" dirty="0">
                <a:solidFill>
                  <a:srgbClr val="FFFFFF"/>
                </a:solidFill>
                <a:latin typeface="Calibri"/>
                <a:ea typeface="Calibri" charset="0"/>
                <a:cs typeface="Calibri" charset="0"/>
              </a:rPr>
              <a:t>IT focus from maintenance to </a:t>
            </a:r>
            <a:r>
              <a:rPr lang="en-US" sz="1400" dirty="0" smtClean="0">
                <a:solidFill>
                  <a:srgbClr val="FFFFFF"/>
                </a:solidFill>
                <a:latin typeface="Calibri"/>
                <a:ea typeface="Calibri" charset="0"/>
                <a:cs typeface="Calibri" charset="0"/>
              </a:rPr>
              <a:t>innovation to better serve customers and optimize profitability</a:t>
            </a:r>
          </a:p>
          <a:p>
            <a:pPr marL="192024" indent="-192024">
              <a:lnSpc>
                <a:spcPct val="90000"/>
              </a:lnSpc>
              <a:spcAft>
                <a:spcPts val="600"/>
              </a:spcAft>
              <a:buFont typeface="Arial"/>
              <a:buChar char="•"/>
            </a:pPr>
            <a:r>
              <a:rPr lang="en-US" sz="1400" dirty="0">
                <a:solidFill>
                  <a:srgbClr val="FFFFFF"/>
                </a:solidFill>
                <a:latin typeface="Calibri"/>
                <a:ea typeface="Calibri" charset="0"/>
                <a:cs typeface="Calibri" charset="0"/>
              </a:rPr>
              <a:t>M</a:t>
            </a:r>
            <a:r>
              <a:rPr lang="en-US" sz="1400" dirty="0" smtClean="0">
                <a:solidFill>
                  <a:srgbClr val="FFFFFF"/>
                </a:solidFill>
                <a:latin typeface="Calibri"/>
                <a:ea typeface="Calibri" charset="0"/>
                <a:cs typeface="Calibri" charset="0"/>
              </a:rPr>
              <a:t>ove entire data center to cloud in 120 da</a:t>
            </a:r>
            <a:r>
              <a:rPr lang="en-US" sz="1600" dirty="0" smtClean="0">
                <a:solidFill>
                  <a:srgbClr val="FFFFFF"/>
                </a:solidFill>
                <a:latin typeface="Calibri"/>
                <a:ea typeface="Calibri" charset="0"/>
                <a:cs typeface="Calibri" charset="0"/>
              </a:rPr>
              <a:t>ys </a:t>
            </a:r>
            <a:endParaRPr lang="en-US" b="1" dirty="0" smtClean="0">
              <a:solidFill>
                <a:srgbClr val="FFFFFF"/>
              </a:solidFill>
              <a:latin typeface="Calibri"/>
              <a:ea typeface="Calibri" charset="0"/>
              <a:cs typeface="Calibri" charset="0"/>
            </a:endParaRPr>
          </a:p>
          <a:p>
            <a:pPr marL="179388" indent="-179388">
              <a:lnSpc>
                <a:spcPct val="90000"/>
              </a:lnSpc>
              <a:spcBef>
                <a:spcPts val="600"/>
              </a:spcBef>
            </a:pPr>
            <a:r>
              <a:rPr lang="en-US" sz="2400" b="1" dirty="0" smtClean="0">
                <a:solidFill>
                  <a:srgbClr val="FFFFFF"/>
                </a:solidFill>
                <a:latin typeface="Calibri"/>
                <a:ea typeface="Calibri" charset="0"/>
                <a:cs typeface="Calibri" charset="0"/>
              </a:rPr>
              <a:t>Solution</a:t>
            </a:r>
          </a:p>
          <a:p>
            <a:pPr marL="182563" indent="-182563">
              <a:lnSpc>
                <a:spcPct val="90000"/>
              </a:lnSpc>
              <a:spcBef>
                <a:spcPts val="600"/>
              </a:spcBef>
              <a:spcAft>
                <a:spcPts val="600"/>
              </a:spcAft>
              <a:buFont typeface="Arial" charset="0"/>
              <a:buChar char="•"/>
            </a:pPr>
            <a:r>
              <a:rPr lang="en-US" sz="1400" dirty="0" smtClean="0">
                <a:solidFill>
                  <a:srgbClr val="FFFFFF"/>
                </a:solidFill>
                <a:latin typeface="Calibri"/>
                <a:ea typeface="Calibri" charset="0"/>
                <a:cs typeface="Calibri" charset="0"/>
              </a:rPr>
              <a:t>Moved on-premises </a:t>
            </a:r>
            <a:r>
              <a:rPr lang="en-US" sz="1400" dirty="0">
                <a:solidFill>
                  <a:srgbClr val="FFFFFF"/>
                </a:solidFill>
                <a:latin typeface="Calibri"/>
                <a:ea typeface="Calibri" charset="0"/>
                <a:cs typeface="Calibri" charset="0"/>
              </a:rPr>
              <a:t>E-Business Suite </a:t>
            </a:r>
            <a:r>
              <a:rPr lang="en-US" sz="1400" dirty="0" smtClean="0">
                <a:solidFill>
                  <a:srgbClr val="FFFFFF"/>
                </a:solidFill>
                <a:latin typeface="Calibri"/>
                <a:ea typeface="Calibri" charset="0"/>
                <a:cs typeface="Calibri" charset="0"/>
              </a:rPr>
              <a:t>to Compute Cloud, Database Cloud, and Java Cloud</a:t>
            </a:r>
          </a:p>
          <a:p>
            <a:pPr marL="182563" indent="-182563">
              <a:lnSpc>
                <a:spcPct val="90000"/>
              </a:lnSpc>
              <a:spcAft>
                <a:spcPts val="600"/>
              </a:spcAft>
              <a:buFont typeface="Arial" charset="0"/>
              <a:buChar char="•"/>
            </a:pPr>
            <a:r>
              <a:rPr lang="en-US" sz="1400" dirty="0" smtClean="0">
                <a:solidFill>
                  <a:srgbClr val="FFFFFF"/>
                </a:solidFill>
                <a:latin typeface="Calibri"/>
                <a:ea typeface="Calibri" charset="0"/>
                <a:cs typeface="Calibri" charset="0"/>
              </a:rPr>
              <a:t>Entire </a:t>
            </a:r>
            <a:r>
              <a:rPr lang="en-US" sz="1400" dirty="0">
                <a:solidFill>
                  <a:srgbClr val="FFFFFF"/>
                </a:solidFill>
                <a:latin typeface="Calibri"/>
                <a:ea typeface="Calibri" charset="0"/>
                <a:cs typeface="Calibri" charset="0"/>
              </a:rPr>
              <a:t>IT </a:t>
            </a:r>
            <a:r>
              <a:rPr lang="en-US" sz="1400" dirty="0" smtClean="0">
                <a:solidFill>
                  <a:srgbClr val="FFFFFF"/>
                </a:solidFill>
                <a:latin typeface="Calibri"/>
                <a:ea typeface="Calibri" charset="0"/>
                <a:cs typeface="Calibri" charset="0"/>
              </a:rPr>
              <a:t>footprint is also moving to Oracle Cloud  </a:t>
            </a:r>
            <a:endParaRPr lang="en-US" sz="1400" i="1" dirty="0">
              <a:solidFill>
                <a:srgbClr val="FFFFFF"/>
              </a:solidFill>
              <a:latin typeface="Calibri"/>
              <a:ea typeface="Calibri" charset="0"/>
              <a:cs typeface="Calibri" charset="0"/>
            </a:endParaRPr>
          </a:p>
          <a:p>
            <a:pPr marL="179388" indent="-179388">
              <a:lnSpc>
                <a:spcPct val="90000"/>
              </a:lnSpc>
              <a:spcBef>
                <a:spcPts val="600"/>
              </a:spcBef>
            </a:pPr>
            <a:r>
              <a:rPr lang="en-US" sz="2400" b="1" dirty="0" smtClean="0">
                <a:solidFill>
                  <a:srgbClr val="FFFFFF"/>
                </a:solidFill>
                <a:latin typeface="Calibri"/>
                <a:ea typeface="Calibri" charset="0"/>
                <a:cs typeface="Calibri" charset="0"/>
              </a:rPr>
              <a:t>Results </a:t>
            </a:r>
            <a:endParaRPr lang="en-US" sz="2400" b="1" dirty="0">
              <a:solidFill>
                <a:srgbClr val="FFFFFF"/>
              </a:solidFill>
              <a:latin typeface="Calibri"/>
              <a:ea typeface="Calibri" charset="0"/>
              <a:cs typeface="Calibri" charset="0"/>
            </a:endParaRPr>
          </a:p>
          <a:p>
            <a:pPr marL="182563" indent="-182563">
              <a:lnSpc>
                <a:spcPct val="90000"/>
              </a:lnSpc>
              <a:spcBef>
                <a:spcPts val="600"/>
              </a:spcBef>
              <a:spcAft>
                <a:spcPts val="300"/>
              </a:spcAft>
              <a:buFont typeface="Arial" charset="0"/>
              <a:buChar char="•"/>
            </a:pPr>
            <a:r>
              <a:rPr lang="en-US" sz="1400" dirty="0" smtClean="0">
                <a:solidFill>
                  <a:srgbClr val="FFFFFF"/>
                </a:solidFill>
                <a:latin typeface="Calibri"/>
                <a:ea typeface="Calibri" charset="0"/>
                <a:cs typeface="Calibri" charset="0"/>
              </a:rPr>
              <a:t>S</a:t>
            </a:r>
            <a:r>
              <a:rPr lang="fi-FI" sz="1400" dirty="0" err="1">
                <a:solidFill>
                  <a:srgbClr val="FFFFFF"/>
                </a:solidFill>
              </a:rPr>
              <a:t>l</a:t>
            </a:r>
            <a:r>
              <a:rPr lang="fi-FI" sz="1400" dirty="0" err="1" smtClean="0">
                <a:solidFill>
                  <a:srgbClr val="FFFFFF"/>
                </a:solidFill>
              </a:rPr>
              <a:t>ashed</a:t>
            </a:r>
            <a:r>
              <a:rPr lang="fi-FI" sz="1400" dirty="0" smtClean="0">
                <a:solidFill>
                  <a:srgbClr val="FFFFFF"/>
                </a:solidFill>
              </a:rPr>
              <a:t> </a:t>
            </a:r>
            <a:r>
              <a:rPr lang="fi-FI" sz="1400" dirty="0" err="1" smtClean="0">
                <a:solidFill>
                  <a:srgbClr val="FFFFFF"/>
                </a:solidFill>
              </a:rPr>
              <a:t>application</a:t>
            </a:r>
            <a:r>
              <a:rPr lang="fi-FI" sz="1400" dirty="0" smtClean="0">
                <a:solidFill>
                  <a:srgbClr val="FFFFFF"/>
                </a:solidFill>
              </a:rPr>
              <a:t> </a:t>
            </a:r>
            <a:r>
              <a:rPr lang="fi-FI" sz="1400" dirty="0" err="1" smtClean="0">
                <a:solidFill>
                  <a:srgbClr val="FFFFFF"/>
                </a:solidFill>
              </a:rPr>
              <a:t>costs</a:t>
            </a:r>
            <a:r>
              <a:rPr lang="fi-FI" sz="1400" dirty="0">
                <a:solidFill>
                  <a:srgbClr val="FFFFFF"/>
                </a:solidFill>
              </a:rPr>
              <a:t>, </a:t>
            </a:r>
            <a:r>
              <a:rPr lang="fi-FI" sz="1400" dirty="0" err="1">
                <a:solidFill>
                  <a:srgbClr val="FFFFFF"/>
                </a:solidFill>
              </a:rPr>
              <a:t>time-to-</a:t>
            </a:r>
            <a:r>
              <a:rPr lang="fi-FI" sz="1400" dirty="0" err="1" smtClean="0">
                <a:solidFill>
                  <a:srgbClr val="FFFFFF"/>
                </a:solidFill>
              </a:rPr>
              <a:t>revenue</a:t>
            </a:r>
            <a:r>
              <a:rPr lang="fi-FI" sz="1400" dirty="0">
                <a:solidFill>
                  <a:srgbClr val="FFFFFF"/>
                </a:solidFill>
              </a:rPr>
              <a:t> </a:t>
            </a:r>
            <a:r>
              <a:rPr lang="fi-FI" sz="1400" dirty="0" smtClean="0">
                <a:solidFill>
                  <a:srgbClr val="FFFFFF"/>
                </a:solidFill>
              </a:rPr>
              <a:t>and </a:t>
            </a:r>
            <a:r>
              <a:rPr lang="fi-FI" sz="1400" dirty="0" err="1" smtClean="0">
                <a:solidFill>
                  <a:srgbClr val="FFFFFF"/>
                </a:solidFill>
              </a:rPr>
              <a:t>outages</a:t>
            </a:r>
            <a:endParaRPr lang="en-US" sz="1400" dirty="0">
              <a:solidFill>
                <a:srgbClr val="FFFFFF"/>
              </a:solidFill>
              <a:ea typeface="Calibri" charset="0"/>
              <a:cs typeface="Calibri" charset="0"/>
            </a:endParaRPr>
          </a:p>
          <a:p>
            <a:pPr marL="182563" indent="-182563">
              <a:lnSpc>
                <a:spcPct val="90000"/>
              </a:lnSpc>
              <a:spcAft>
                <a:spcPts val="300"/>
              </a:spcAft>
              <a:buFont typeface="Arial" charset="0"/>
              <a:buChar char="•"/>
            </a:pPr>
            <a:r>
              <a:rPr lang="en-US" sz="1400" dirty="0" smtClean="0">
                <a:solidFill>
                  <a:srgbClr val="FFFFFF"/>
                </a:solidFill>
                <a:latin typeface="Calibri"/>
                <a:ea typeface="Calibri" charset="0"/>
                <a:cs typeface="Calibri" charset="0"/>
              </a:rPr>
              <a:t>Can easily support 450,000+ customers and staff</a:t>
            </a:r>
          </a:p>
          <a:p>
            <a:pPr marL="182563" indent="-182563">
              <a:lnSpc>
                <a:spcPct val="90000"/>
              </a:lnSpc>
              <a:spcAft>
                <a:spcPts val="300"/>
              </a:spcAft>
              <a:buFont typeface="Arial" charset="0"/>
              <a:buChar char="•"/>
            </a:pPr>
            <a:r>
              <a:rPr lang="en-US" sz="1400" dirty="0">
                <a:solidFill>
                  <a:srgbClr val="FFFFFF"/>
                </a:solidFill>
                <a:ea typeface="Calibri" charset="0"/>
                <a:cs typeface="Calibri" charset="0"/>
              </a:rPr>
              <a:t>Completely modernized and mobilized IT </a:t>
            </a:r>
            <a:r>
              <a:rPr lang="en-US" sz="1400" dirty="0" smtClean="0">
                <a:solidFill>
                  <a:srgbClr val="FFFFFF"/>
                </a:solidFill>
                <a:ea typeface="Calibri" charset="0"/>
                <a:cs typeface="Calibri" charset="0"/>
              </a:rPr>
              <a:t>environment</a:t>
            </a:r>
            <a:endParaRPr lang="en-US" sz="1400" dirty="0" smtClean="0">
              <a:solidFill>
                <a:srgbClr val="FFFFFF"/>
              </a:solidFill>
              <a:latin typeface="Calibri"/>
              <a:ea typeface="Calibri" charset="0"/>
              <a:cs typeface="Calibri" charset="0"/>
            </a:endParaRPr>
          </a:p>
          <a:p>
            <a:pPr marL="182563" indent="-182563">
              <a:lnSpc>
                <a:spcPct val="90000"/>
              </a:lnSpc>
              <a:spcAft>
                <a:spcPts val="300"/>
              </a:spcAft>
              <a:buFont typeface="Arial" charset="0"/>
              <a:buChar char="•"/>
            </a:pPr>
            <a:r>
              <a:rPr lang="en-US" sz="1400" dirty="0" smtClean="0">
                <a:solidFill>
                  <a:srgbClr val="FFFFFF"/>
                </a:solidFill>
                <a:latin typeface="Calibri"/>
                <a:ea typeface="Calibri" charset="0"/>
                <a:cs typeface="Calibri" charset="0"/>
              </a:rPr>
              <a:t>Gained agility to assimilate new M&amp;A (new clubs</a:t>
            </a:r>
            <a:r>
              <a:rPr lang="en-US" sz="1600" dirty="0" smtClean="0">
                <a:solidFill>
                  <a:srgbClr val="FFFFFF"/>
                </a:solidFill>
                <a:latin typeface="Calibri"/>
                <a:ea typeface="Calibri" charset="0"/>
                <a:cs typeface="Calibri" charset="0"/>
              </a:rPr>
              <a:t>)</a:t>
            </a:r>
          </a:p>
          <a:p>
            <a:pPr marL="141288" indent="-141288">
              <a:lnSpc>
                <a:spcPct val="90000"/>
              </a:lnSpc>
              <a:buFont typeface="Arial" charset="0"/>
              <a:buChar char="•"/>
            </a:pPr>
            <a:endParaRPr lang="en-US" sz="1600" dirty="0" smtClean="0">
              <a:solidFill>
                <a:srgbClr val="FFFFFF"/>
              </a:solidFill>
              <a:latin typeface="Calibri"/>
              <a:ea typeface="Calibri" charset="0"/>
              <a:cs typeface="Calibri" charset="0"/>
            </a:endParaRPr>
          </a:p>
        </p:txBody>
      </p:sp>
      <p:pic>
        <p:nvPicPr>
          <p:cNvPr id="22" name="Picture 21" descr="clubcorp_1.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gray">
          <a:xfrm>
            <a:off x="9340475" y="1369106"/>
            <a:ext cx="2473962" cy="515409"/>
          </a:xfrm>
          <a:prstGeom prst="rect">
            <a:avLst/>
          </a:prstGeom>
        </p:spPr>
      </p:pic>
      <p:sp>
        <p:nvSpPr>
          <p:cNvPr id="23" name="Rectangle 22"/>
          <p:cNvSpPr/>
          <p:nvPr/>
        </p:nvSpPr>
        <p:spPr bwMode="gray">
          <a:xfrm>
            <a:off x="10290458" y="0"/>
            <a:ext cx="1898368" cy="955864"/>
          </a:xfrm>
          <a:prstGeom prst="rect">
            <a:avLst/>
          </a:prstGeom>
          <a:solidFill>
            <a:schemeClr val="bg1"/>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smtClean="0">
              <a:solidFill>
                <a:schemeClr val="bg1"/>
              </a:solidFill>
            </a:endParaRPr>
          </a:p>
        </p:txBody>
      </p:sp>
      <p:pic>
        <p:nvPicPr>
          <p:cNvPr id="24" name="Picture 23" descr="O-EBS-rgb.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538839" y="192602"/>
            <a:ext cx="1440000" cy="570660"/>
          </a:xfrm>
          <a:prstGeom prst="rect">
            <a:avLst/>
          </a:prstGeom>
        </p:spPr>
      </p:pic>
      <p:sp>
        <p:nvSpPr>
          <p:cNvPr id="25" name="Rectangle 4"/>
          <p:cNvSpPr>
            <a:spLocks noChangeArrowheads="1"/>
          </p:cNvSpPr>
          <p:nvPr/>
        </p:nvSpPr>
        <p:spPr bwMode="gray">
          <a:xfrm>
            <a:off x="554130" y="4203912"/>
            <a:ext cx="5446324" cy="1567194"/>
          </a:xfrm>
          <a:prstGeom prst="parallelogram">
            <a:avLst>
              <a:gd name="adj" fmla="val 36016"/>
            </a:avLst>
          </a:prstGeom>
          <a:solidFill>
            <a:schemeClr val="bg1">
              <a:lumMod val="85000"/>
              <a:alpha val="75000"/>
            </a:schemeClr>
          </a:solidFill>
          <a:ln w="15875" cap="flat" cmpd="sng" algn="ctr">
            <a:solidFill>
              <a:srgbClr val="FFFFFF"/>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indent="-179280" algn="ctr" defTabSz="914126">
              <a:lnSpc>
                <a:spcPct val="80000"/>
              </a:lnSpc>
            </a:pPr>
            <a:endParaRPr lang="en-US" b="1" kern="0" dirty="0">
              <a:solidFill>
                <a:srgbClr val="58595B"/>
              </a:solidFill>
              <a:latin typeface="Calibri"/>
              <a:ea typeface="Calibri" charset="0"/>
              <a:cs typeface="Calibri" charset="0"/>
            </a:endParaRPr>
          </a:p>
        </p:txBody>
      </p:sp>
      <p:sp>
        <p:nvSpPr>
          <p:cNvPr id="26" name="Text Placeholder 2"/>
          <p:cNvSpPr txBox="1">
            <a:spLocks/>
          </p:cNvSpPr>
          <p:nvPr/>
        </p:nvSpPr>
        <p:spPr>
          <a:xfrm>
            <a:off x="1071038" y="4327959"/>
            <a:ext cx="4320298" cy="634940"/>
          </a:xfrm>
          <a:prstGeom prst="rect">
            <a:avLst/>
          </a:prstGeom>
        </p:spPr>
        <p:txBody>
          <a:bodyPr anchor="b"/>
          <a:lstStyle>
            <a:lvl1pPr marL="0" indent="0" algn="ctr" defTabSz="914400" rtl="0" eaLnBrk="1" latinLnBrk="0" hangingPunct="1">
              <a:lnSpc>
                <a:spcPct val="90000"/>
              </a:lnSpc>
              <a:spcBef>
                <a:spcPts val="1200"/>
              </a:spcBef>
              <a:buClr>
                <a:schemeClr val="tx1">
                  <a:lumMod val="60000"/>
                  <a:lumOff val="40000"/>
                </a:schemeClr>
              </a:buClr>
              <a:buFont typeface="Arial" panose="020B0604020202020204" pitchFamily="34" charset="0"/>
              <a:buNone/>
              <a:defRPr sz="3600" b="1" kern="1200">
                <a:solidFill>
                  <a:schemeClr val="tx1"/>
                </a:solidFill>
                <a:latin typeface="+mn-lt"/>
                <a:ea typeface="+mn-ea"/>
                <a:cs typeface="+mn-cs"/>
              </a:defRPr>
            </a:lvl1pPr>
            <a:lvl2pPr marL="274320" indent="0" algn="l" defTabSz="914400" rtl="0" eaLnBrk="1" latinLnBrk="0" hangingPunct="1">
              <a:lnSpc>
                <a:spcPct val="90000"/>
              </a:lnSpc>
              <a:spcBef>
                <a:spcPts val="800"/>
              </a:spcBef>
              <a:buClr>
                <a:schemeClr val="tx1">
                  <a:lumMod val="60000"/>
                  <a:lumOff val="40000"/>
                </a:schemeClr>
              </a:buClr>
              <a:buFont typeface="Arial" panose="020B0604020202020204" pitchFamily="34" charset="0"/>
              <a:buNone/>
              <a:defRPr sz="2400" kern="1200">
                <a:solidFill>
                  <a:schemeClr val="tx1"/>
                </a:solidFill>
                <a:latin typeface="+mn-lt"/>
                <a:ea typeface="+mn-ea"/>
                <a:cs typeface="+mn-cs"/>
              </a:defRPr>
            </a:lvl2pPr>
            <a:lvl3pPr marL="548640" indent="0" algn="l" defTabSz="914400" rtl="0" eaLnBrk="1" latinLnBrk="0" hangingPunct="1">
              <a:lnSpc>
                <a:spcPct val="90000"/>
              </a:lnSpc>
              <a:spcBef>
                <a:spcPts val="600"/>
              </a:spcBef>
              <a:buClr>
                <a:schemeClr val="tx1">
                  <a:lumMod val="60000"/>
                  <a:lumOff val="40000"/>
                </a:schemeClr>
              </a:buClr>
              <a:buFont typeface="Arial" panose="020B0604020202020204" pitchFamily="34" charset="0"/>
              <a:buNone/>
              <a:defRPr sz="2000" kern="1200">
                <a:solidFill>
                  <a:schemeClr val="tx1"/>
                </a:solidFill>
                <a:latin typeface="+mn-lt"/>
                <a:ea typeface="+mn-ea"/>
                <a:cs typeface="+mn-cs"/>
              </a:defRPr>
            </a:lvl3pPr>
            <a:lvl4pPr marL="777240" indent="0" algn="l" defTabSz="914400" rtl="0" eaLnBrk="1" latinLnBrk="0" hangingPunct="1">
              <a:lnSpc>
                <a:spcPct val="90000"/>
              </a:lnSpc>
              <a:spcBef>
                <a:spcPts val="600"/>
              </a:spcBef>
              <a:buClr>
                <a:schemeClr val="tx1">
                  <a:lumMod val="60000"/>
                  <a:lumOff val="40000"/>
                </a:schemeClr>
              </a:buClr>
              <a:buFont typeface="Arial" panose="020B0604020202020204" pitchFamily="34" charset="0"/>
              <a:buNone/>
              <a:defRPr sz="1800" kern="1200">
                <a:solidFill>
                  <a:schemeClr val="tx1"/>
                </a:solidFill>
                <a:latin typeface="+mn-lt"/>
                <a:ea typeface="+mn-ea"/>
                <a:cs typeface="+mn-cs"/>
              </a:defRPr>
            </a:lvl4pPr>
            <a:lvl5pPr marL="1005840" indent="0" algn="l" defTabSz="914400" rtl="0" eaLnBrk="1" latinLnBrk="0" hangingPunct="1">
              <a:lnSpc>
                <a:spcPct val="90000"/>
              </a:lnSpc>
              <a:spcBef>
                <a:spcPts val="600"/>
              </a:spcBef>
              <a:buClr>
                <a:schemeClr val="tx1">
                  <a:lumMod val="60000"/>
                  <a:lumOff val="40000"/>
                </a:schemeClr>
              </a:buClr>
              <a:buFont typeface="Arial" panose="020B0604020202020204" pitchFamily="34" charset="0"/>
              <a:buNone/>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a:lstStyle>
          <a:p>
            <a:pPr algn="l"/>
            <a:r>
              <a:rPr lang="en-US" sz="2800" dirty="0">
                <a:solidFill>
                  <a:schemeClr val="tx1">
                    <a:lumMod val="50000"/>
                  </a:schemeClr>
                </a:solidFill>
              </a:rPr>
              <a:t>Modernized I</a:t>
            </a:r>
            <a:r>
              <a:rPr lang="en-US" sz="2800" dirty="0" smtClean="0">
                <a:solidFill>
                  <a:schemeClr val="tx1">
                    <a:lumMod val="50000"/>
                  </a:schemeClr>
                </a:solidFill>
              </a:rPr>
              <a:t>T</a:t>
            </a:r>
            <a:endParaRPr lang="x-none" sz="2800" dirty="0">
              <a:solidFill>
                <a:schemeClr val="tx1">
                  <a:lumMod val="50000"/>
                </a:schemeClr>
              </a:solidFill>
            </a:endParaRPr>
          </a:p>
        </p:txBody>
      </p:sp>
      <p:sp>
        <p:nvSpPr>
          <p:cNvPr id="27" name="Text Placeholder 2"/>
          <p:cNvSpPr txBox="1">
            <a:spLocks/>
          </p:cNvSpPr>
          <p:nvPr/>
        </p:nvSpPr>
        <p:spPr>
          <a:xfrm>
            <a:off x="1071038" y="4899377"/>
            <a:ext cx="3750061" cy="581840"/>
          </a:xfrm>
          <a:prstGeom prst="rect">
            <a:avLst/>
          </a:prstGeom>
        </p:spPr>
        <p:txBody>
          <a:bodyPr anchor="b"/>
          <a:lstStyle>
            <a:lvl1pPr marL="0" indent="0" algn="ctr" defTabSz="914400" rtl="0" eaLnBrk="1" latinLnBrk="0" hangingPunct="1">
              <a:lnSpc>
                <a:spcPct val="90000"/>
              </a:lnSpc>
              <a:spcBef>
                <a:spcPts val="1200"/>
              </a:spcBef>
              <a:buClr>
                <a:schemeClr val="tx1">
                  <a:lumMod val="60000"/>
                  <a:lumOff val="40000"/>
                </a:schemeClr>
              </a:buClr>
              <a:buFont typeface="Arial" panose="020B0604020202020204" pitchFamily="34" charset="0"/>
              <a:buNone/>
              <a:defRPr sz="1800" b="1" kern="1200">
                <a:solidFill>
                  <a:schemeClr val="tx1"/>
                </a:solidFill>
                <a:latin typeface="+mn-lt"/>
                <a:ea typeface="+mn-ea"/>
                <a:cs typeface="+mn-cs"/>
              </a:defRPr>
            </a:lvl1pPr>
            <a:lvl2pPr marL="274320" indent="0" algn="l" defTabSz="914400" rtl="0" eaLnBrk="1" latinLnBrk="0" hangingPunct="1">
              <a:lnSpc>
                <a:spcPct val="90000"/>
              </a:lnSpc>
              <a:spcBef>
                <a:spcPts val="800"/>
              </a:spcBef>
              <a:buClr>
                <a:schemeClr val="tx1">
                  <a:lumMod val="60000"/>
                  <a:lumOff val="40000"/>
                </a:schemeClr>
              </a:buClr>
              <a:buFont typeface="Arial" panose="020B0604020202020204" pitchFamily="34" charset="0"/>
              <a:buNone/>
              <a:defRPr sz="2400" kern="1200">
                <a:solidFill>
                  <a:schemeClr val="tx1"/>
                </a:solidFill>
                <a:latin typeface="+mn-lt"/>
                <a:ea typeface="+mn-ea"/>
                <a:cs typeface="+mn-cs"/>
              </a:defRPr>
            </a:lvl2pPr>
            <a:lvl3pPr marL="548640" indent="0" algn="l" defTabSz="914400" rtl="0" eaLnBrk="1" latinLnBrk="0" hangingPunct="1">
              <a:lnSpc>
                <a:spcPct val="90000"/>
              </a:lnSpc>
              <a:spcBef>
                <a:spcPts val="600"/>
              </a:spcBef>
              <a:buClr>
                <a:schemeClr val="tx1">
                  <a:lumMod val="60000"/>
                  <a:lumOff val="40000"/>
                </a:schemeClr>
              </a:buClr>
              <a:buFont typeface="Arial" panose="020B0604020202020204" pitchFamily="34" charset="0"/>
              <a:buNone/>
              <a:defRPr sz="2000" kern="1200">
                <a:solidFill>
                  <a:schemeClr val="tx1"/>
                </a:solidFill>
                <a:latin typeface="+mn-lt"/>
                <a:ea typeface="+mn-ea"/>
                <a:cs typeface="+mn-cs"/>
              </a:defRPr>
            </a:lvl3pPr>
            <a:lvl4pPr marL="777240" indent="0" algn="l" defTabSz="914400" rtl="0" eaLnBrk="1" latinLnBrk="0" hangingPunct="1">
              <a:lnSpc>
                <a:spcPct val="90000"/>
              </a:lnSpc>
              <a:spcBef>
                <a:spcPts val="600"/>
              </a:spcBef>
              <a:buClr>
                <a:schemeClr val="tx1">
                  <a:lumMod val="60000"/>
                  <a:lumOff val="40000"/>
                </a:schemeClr>
              </a:buClr>
              <a:buFont typeface="Arial" panose="020B0604020202020204" pitchFamily="34" charset="0"/>
              <a:buNone/>
              <a:defRPr sz="1800" kern="1200">
                <a:solidFill>
                  <a:schemeClr val="tx1"/>
                </a:solidFill>
                <a:latin typeface="+mn-lt"/>
                <a:ea typeface="+mn-ea"/>
                <a:cs typeface="+mn-cs"/>
              </a:defRPr>
            </a:lvl4pPr>
            <a:lvl5pPr marL="1005840" indent="0" algn="l" defTabSz="914400" rtl="0" eaLnBrk="1" latinLnBrk="0" hangingPunct="1">
              <a:lnSpc>
                <a:spcPct val="90000"/>
              </a:lnSpc>
              <a:spcBef>
                <a:spcPts val="600"/>
              </a:spcBef>
              <a:buClr>
                <a:schemeClr val="tx1">
                  <a:lumMod val="60000"/>
                  <a:lumOff val="40000"/>
                </a:schemeClr>
              </a:buClr>
              <a:buFont typeface="Arial" panose="020B0604020202020204" pitchFamily="34" charset="0"/>
              <a:buNone/>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a:lstStyle>
          <a:p>
            <a:pPr algn="l"/>
            <a:r>
              <a:rPr lang="en-US" dirty="0">
                <a:solidFill>
                  <a:schemeClr val="tx1">
                    <a:lumMod val="50000"/>
                  </a:schemeClr>
                </a:solidFill>
              </a:rPr>
              <a:t>Drives Data Center Retirement and </a:t>
            </a:r>
            <a:br>
              <a:rPr lang="en-US" dirty="0">
                <a:solidFill>
                  <a:schemeClr val="tx1">
                    <a:lumMod val="50000"/>
                  </a:schemeClr>
                </a:solidFill>
              </a:rPr>
            </a:br>
            <a:r>
              <a:rPr lang="en-US" dirty="0">
                <a:solidFill>
                  <a:schemeClr val="tx1">
                    <a:lumMod val="50000"/>
                  </a:schemeClr>
                </a:solidFill>
              </a:rPr>
              <a:t>Cost Savings</a:t>
            </a:r>
          </a:p>
        </p:txBody>
      </p:sp>
    </p:spTree>
    <p:extLst>
      <p:ext uri="{BB962C8B-B14F-4D97-AF65-F5344CB8AC3E}">
        <p14:creationId xmlns:p14="http://schemas.microsoft.com/office/powerpoint/2010/main" val="2223099290"/>
      </p:ext>
    </p:extLst>
  </p:cSld>
  <p:clrMapOvr>
    <a:masterClrMapping/>
  </p:clrMapOvr>
  <p:transition spd="med">
    <p:fade/>
  </p:transition>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1000"/>
            <a:lum/>
          </a:blip>
          <a:srcRect/>
          <a:stretch>
            <a:fillRect/>
          </a:stretch>
        </a:blipFill>
        <a:effectLst/>
      </p:bgPr>
    </p:bg>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pPr>
              <a:defRPr/>
            </a:pPr>
            <a:r>
              <a:rPr lang="en-US" smtClean="0">
                <a:solidFill>
                  <a:srgbClr val="5F5F5F">
                    <a:lumMod val="60000"/>
                    <a:lumOff val="40000"/>
                  </a:srgbClr>
                </a:solidFill>
              </a:rPr>
              <a:t>Oracle – Internal/Highly Restricted</a:t>
            </a:r>
            <a:endParaRPr lang="en-US" dirty="0">
              <a:solidFill>
                <a:srgbClr val="5F5F5F">
                  <a:lumMod val="60000"/>
                  <a:lumOff val="40000"/>
                </a:srgbClr>
              </a:solidFill>
            </a:endParaRPr>
          </a:p>
        </p:txBody>
      </p:sp>
      <p:sp>
        <p:nvSpPr>
          <p:cNvPr id="5" name="Slide Number Placeholder 4"/>
          <p:cNvSpPr>
            <a:spLocks noGrp="1"/>
          </p:cNvSpPr>
          <p:nvPr>
            <p:ph type="sldNum" sz="quarter" idx="12"/>
          </p:nvPr>
        </p:nvSpPr>
        <p:spPr/>
        <p:txBody>
          <a:bodyPr/>
          <a:lstStyle/>
          <a:p>
            <a:pPr>
              <a:defRPr/>
            </a:pPr>
            <a:fld id="{31ED6A70-3389-C441-9439-7C9EA1685916}" type="slidenum">
              <a:rPr lang="en-US" smtClean="0"/>
              <a:pPr>
                <a:defRPr/>
              </a:pPr>
              <a:t>17</a:t>
            </a:fld>
            <a:endParaRPr lang="en-US" dirty="0"/>
          </a:p>
        </p:txBody>
      </p:sp>
      <p:pic>
        <p:nvPicPr>
          <p:cNvPr id="6" name="Picture 5" descr="Oracle logo in white on red staging background"/>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gray">
          <a:xfrm>
            <a:off x="531812" y="6263640"/>
            <a:ext cx="1622861" cy="594360"/>
          </a:xfrm>
          <a:prstGeom prst="rect">
            <a:avLst/>
          </a:prstGeom>
        </p:spPr>
      </p:pic>
      <p:grpSp>
        <p:nvGrpSpPr>
          <p:cNvPr id="7" name="Group 10"/>
          <p:cNvGrpSpPr/>
          <p:nvPr/>
        </p:nvGrpSpPr>
        <p:grpSpPr>
          <a:xfrm>
            <a:off x="-316090" y="440268"/>
            <a:ext cx="10126134" cy="967562"/>
            <a:chOff x="-403702" y="3019143"/>
            <a:chExt cx="3969649" cy="967562"/>
          </a:xfrm>
          <a:solidFill>
            <a:srgbClr val="8A133B">
              <a:alpha val="76000"/>
            </a:srgbClr>
          </a:solidFill>
        </p:grpSpPr>
        <p:sp>
          <p:nvSpPr>
            <p:cNvPr id="8" name="Parallelogram 7"/>
            <p:cNvSpPr/>
            <p:nvPr/>
          </p:nvSpPr>
          <p:spPr>
            <a:xfrm>
              <a:off x="-403702" y="3019143"/>
              <a:ext cx="3969649" cy="967562"/>
            </a:xfrm>
            <a:prstGeom prst="parallelogram">
              <a:avLst>
                <a:gd name="adj" fmla="val 31657"/>
              </a:avLst>
            </a:prstGeom>
            <a:grpFill/>
            <a:ln w="1905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Calibri"/>
                <a:ea typeface="+mn-ea"/>
                <a:cs typeface="+mn-cs"/>
              </a:endParaRPr>
            </a:p>
          </p:txBody>
        </p:sp>
        <p:sp>
          <p:nvSpPr>
            <p:cNvPr id="9" name="TextBox 8"/>
            <p:cNvSpPr txBox="1"/>
            <p:nvPr/>
          </p:nvSpPr>
          <p:spPr>
            <a:xfrm>
              <a:off x="-68079" y="3073119"/>
              <a:ext cx="3608611" cy="882501"/>
            </a:xfrm>
            <a:prstGeom prst="rect">
              <a:avLst/>
            </a:prstGeom>
            <a:noFill/>
          </p:spPr>
          <p:txBody>
            <a:bodyPr wrap="square" lIns="0" tIns="0" rIns="0" bIns="0" rtlCol="0" anchor="ctr" anchorCtr="0">
              <a:noAutofit/>
            </a:bodyPr>
            <a:lstStyle/>
            <a:p>
              <a:pPr marL="0" marR="0" lvl="0" indent="0" defTabSz="914400" eaLnBrk="1" fontAlgn="auto" latinLnBrk="0" hangingPunct="1">
                <a:lnSpc>
                  <a:spcPct val="80000"/>
                </a:lnSpc>
                <a:spcBef>
                  <a:spcPts val="0"/>
                </a:spcBef>
                <a:spcAft>
                  <a:spcPts val="0"/>
                </a:spcAft>
                <a:buClrTx/>
                <a:buSzTx/>
                <a:buFontTx/>
                <a:buNone/>
                <a:tabLst/>
                <a:defRPr/>
              </a:pPr>
              <a:r>
                <a:rPr kumimoji="0" lang="en-US" sz="3600" b="0" i="0" u="none" strike="noStrike" kern="0" cap="none" spc="0" normalizeH="0" baseline="0" noProof="0" dirty="0" smtClean="0">
                  <a:ln>
                    <a:noFill/>
                  </a:ln>
                  <a:solidFill>
                    <a:srgbClr val="FFFFFF">
                      <a:alpha val="90000"/>
                    </a:srgbClr>
                  </a:solidFill>
                  <a:effectLst/>
                  <a:uLnTx/>
                  <a:uFillTx/>
                  <a:ea typeface="Calibri" charset="0"/>
                  <a:cs typeface="Calibri" charset="0"/>
                </a:rPr>
                <a:t>Next Step</a:t>
              </a:r>
            </a:p>
            <a:p>
              <a:pPr marL="0" marR="0" lvl="0" indent="0" defTabSz="914400" eaLnBrk="1" fontAlgn="auto" latinLnBrk="0" hangingPunct="1">
                <a:lnSpc>
                  <a:spcPct val="8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rgbClr val="FFFFFF">
                      <a:alpha val="90000"/>
                    </a:srgbClr>
                  </a:solidFill>
                  <a:effectLst/>
                  <a:uLnTx/>
                  <a:uFillTx/>
                  <a:ea typeface="Calibri" charset="0"/>
                  <a:cs typeface="Calibri" charset="0"/>
                </a:rPr>
                <a:t>Our Oracle Architects can help you chart a plan</a:t>
              </a:r>
              <a:endParaRPr kumimoji="0" lang="en-US" sz="2400" b="1" i="0" u="none" strike="noStrike" kern="0" cap="none" spc="0" normalizeH="0" baseline="0" noProof="0" dirty="0" smtClean="0">
                <a:ln>
                  <a:noFill/>
                </a:ln>
                <a:solidFill>
                  <a:srgbClr val="8A133B">
                    <a:lumMod val="20000"/>
                    <a:lumOff val="80000"/>
                  </a:srgbClr>
                </a:solidFill>
                <a:effectLst/>
                <a:uLnTx/>
                <a:uFillTx/>
                <a:latin typeface="MV Boli" pitchFamily="2" charset="0"/>
                <a:ea typeface="Calibri" charset="0"/>
                <a:cs typeface="MV Boli" pitchFamily="2" charset="0"/>
              </a:endParaRPr>
            </a:p>
          </p:txBody>
        </p:sp>
      </p:grpSp>
      <p:grpSp>
        <p:nvGrpSpPr>
          <p:cNvPr id="11" name="Group 10"/>
          <p:cNvGrpSpPr/>
          <p:nvPr/>
        </p:nvGrpSpPr>
        <p:grpSpPr>
          <a:xfrm>
            <a:off x="583697" y="2065314"/>
            <a:ext cx="1998922" cy="1733107"/>
            <a:chOff x="2419235" y="3493694"/>
            <a:chExt cx="1998922" cy="1733107"/>
          </a:xfrm>
        </p:grpSpPr>
        <p:sp>
          <p:nvSpPr>
            <p:cNvPr id="12" name="Hexagon 11"/>
            <p:cNvSpPr/>
            <p:nvPr/>
          </p:nvSpPr>
          <p:spPr>
            <a:xfrm>
              <a:off x="2419235" y="3493694"/>
              <a:ext cx="1998922" cy="1733107"/>
            </a:xfrm>
            <a:prstGeom prst="hexagon">
              <a:avLst/>
            </a:prstGeom>
            <a:solidFill>
              <a:srgbClr val="FF7700"/>
            </a:solidFill>
            <a:ln w="19050" cap="flat" cmpd="sng" algn="ctr">
              <a:noFill/>
              <a:prstDash val="solid"/>
              <a:miter lim="800000"/>
            </a:ln>
            <a:effectLst/>
          </p:spPr>
          <p:txBody>
            <a:bodyPr rot="0" spcFirstLastPara="0" vertOverflow="overflow" horzOverflow="overflow" vert="horz" wrap="square" lIns="0" tIns="91440" rIns="0" bIns="0" numCol="1" spcCol="0" rtlCol="0" fromWordArt="0" anchor="b"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FFFFFF"/>
                </a:solidFill>
                <a:effectLst/>
                <a:uLnTx/>
                <a:uFillTx/>
              </a:endParaRPr>
            </a:p>
          </p:txBody>
        </p:sp>
        <p:sp>
          <p:nvSpPr>
            <p:cNvPr id="13" name="TextBox 12"/>
            <p:cNvSpPr txBox="1"/>
            <p:nvPr/>
          </p:nvSpPr>
          <p:spPr>
            <a:xfrm>
              <a:off x="2929518" y="4453055"/>
              <a:ext cx="995081" cy="664797"/>
            </a:xfrm>
            <a:prstGeom prst="rect">
              <a:avLst/>
            </a:prstGeom>
          </p:spPr>
          <p:txBody>
            <a:bodyPr vert="horz" wrap="none" lIns="0" tIns="0" rIns="0" bIns="0" rtlCol="0" anchor="b">
              <a:spAutoFit/>
            </a:bodyP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srgbClr val="FFFFFF"/>
                  </a:solidFill>
                  <a:effectLst/>
                  <a:uLnTx/>
                  <a:uFillTx/>
                  <a:cs typeface="MV Boli" pitchFamily="2" charset="0"/>
                </a:rPr>
                <a:t>Portfolio</a:t>
              </a:r>
              <a:br>
                <a:rPr kumimoji="0" lang="en-US" sz="1600" b="0" i="0" u="none" strike="noStrike" kern="0" cap="none" spc="0" normalizeH="0" baseline="0" noProof="0" dirty="0" smtClean="0">
                  <a:ln>
                    <a:noFill/>
                  </a:ln>
                  <a:solidFill>
                    <a:srgbClr val="FFFFFF"/>
                  </a:solidFill>
                  <a:effectLst/>
                  <a:uLnTx/>
                  <a:uFillTx/>
                  <a:cs typeface="MV Boli" pitchFamily="2" charset="0"/>
                </a:rPr>
              </a:br>
              <a:r>
                <a:rPr kumimoji="0" lang="en-US" sz="1600" b="0" i="0" u="none" strike="noStrike" kern="0" cap="none" spc="0" normalizeH="0" baseline="0" noProof="0" dirty="0" smtClean="0">
                  <a:ln>
                    <a:noFill/>
                  </a:ln>
                  <a:solidFill>
                    <a:srgbClr val="FFFFFF"/>
                  </a:solidFill>
                  <a:effectLst/>
                  <a:uLnTx/>
                  <a:uFillTx/>
                  <a:cs typeface="MV Boli" pitchFamily="2" charset="0"/>
                </a:rPr>
                <a:t>&amp; workload</a:t>
              </a:r>
              <a:br>
                <a:rPr kumimoji="0" lang="en-US" sz="1600" b="0" i="0" u="none" strike="noStrike" kern="0" cap="none" spc="0" normalizeH="0" baseline="0" noProof="0" dirty="0" smtClean="0">
                  <a:ln>
                    <a:noFill/>
                  </a:ln>
                  <a:solidFill>
                    <a:srgbClr val="FFFFFF"/>
                  </a:solidFill>
                  <a:effectLst/>
                  <a:uLnTx/>
                  <a:uFillTx/>
                  <a:cs typeface="MV Boli" pitchFamily="2" charset="0"/>
                </a:rPr>
              </a:br>
              <a:r>
                <a:rPr kumimoji="0" lang="en-US" sz="1600" b="0" i="0" u="none" strike="noStrike" kern="0" cap="none" spc="0" normalizeH="0" baseline="0" noProof="0" dirty="0" smtClean="0">
                  <a:ln>
                    <a:noFill/>
                  </a:ln>
                  <a:solidFill>
                    <a:srgbClr val="FFFFFF"/>
                  </a:solidFill>
                  <a:effectLst/>
                  <a:uLnTx/>
                  <a:uFillTx/>
                  <a:cs typeface="MV Boli" pitchFamily="2" charset="0"/>
                </a:rPr>
                <a:t>analysis</a:t>
              </a:r>
            </a:p>
          </p:txBody>
        </p:sp>
        <p:sp>
          <p:nvSpPr>
            <p:cNvPr id="14" name="Oval 13"/>
            <p:cNvSpPr/>
            <p:nvPr/>
          </p:nvSpPr>
          <p:spPr>
            <a:xfrm>
              <a:off x="3067762" y="3582765"/>
              <a:ext cx="723014" cy="680483"/>
            </a:xfrm>
            <a:prstGeom prst="ellipse">
              <a:avLst/>
            </a:prstGeom>
            <a:solidFill>
              <a:srgbClr val="FF891D"/>
            </a:solidFill>
            <a:ln w="1905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FFFFFF"/>
                </a:solidFill>
                <a:effectLst/>
                <a:uLnTx/>
                <a:uFillTx/>
              </a:endParaRPr>
            </a:p>
          </p:txBody>
        </p:sp>
        <p:pic>
          <p:nvPicPr>
            <p:cNvPr id="15" name="Picture 14" descr="ic-OracleBusinessIntelligenceCampaign-wht.png"/>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a:xfrm>
              <a:off x="3262311" y="3762434"/>
              <a:ext cx="508958" cy="514223"/>
            </a:xfrm>
            <a:prstGeom prst="rect">
              <a:avLst/>
            </a:prstGeom>
          </p:spPr>
        </p:pic>
      </p:grpSp>
      <p:grpSp>
        <p:nvGrpSpPr>
          <p:cNvPr id="16" name="Group 15"/>
          <p:cNvGrpSpPr/>
          <p:nvPr/>
        </p:nvGrpSpPr>
        <p:grpSpPr>
          <a:xfrm>
            <a:off x="3381175" y="2065314"/>
            <a:ext cx="1998922" cy="1733107"/>
            <a:chOff x="4154776" y="2606316"/>
            <a:chExt cx="1998922" cy="1733107"/>
          </a:xfrm>
        </p:grpSpPr>
        <p:sp>
          <p:nvSpPr>
            <p:cNvPr id="17" name="Hexagon 16"/>
            <p:cNvSpPr/>
            <p:nvPr/>
          </p:nvSpPr>
          <p:spPr>
            <a:xfrm>
              <a:off x="4154776" y="2606316"/>
              <a:ext cx="1998922" cy="1733107"/>
            </a:xfrm>
            <a:prstGeom prst="hexagon">
              <a:avLst/>
            </a:prstGeom>
            <a:solidFill>
              <a:srgbClr val="8A133B"/>
            </a:solidFill>
            <a:ln w="19050" cap="flat" cmpd="sng" algn="ctr">
              <a:noFill/>
              <a:prstDash val="solid"/>
              <a:miter lim="800000"/>
            </a:ln>
            <a:effectLst/>
          </p:spPr>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FFFFFF"/>
                </a:solidFill>
                <a:effectLst/>
                <a:uLnTx/>
                <a:uFillTx/>
              </a:endParaRPr>
            </a:p>
          </p:txBody>
        </p:sp>
        <p:sp>
          <p:nvSpPr>
            <p:cNvPr id="18" name="Oval 17"/>
            <p:cNvSpPr/>
            <p:nvPr/>
          </p:nvSpPr>
          <p:spPr>
            <a:xfrm>
              <a:off x="4792731" y="2702006"/>
              <a:ext cx="723014" cy="680483"/>
            </a:xfrm>
            <a:prstGeom prst="ellipse">
              <a:avLst/>
            </a:prstGeom>
            <a:solidFill>
              <a:srgbClr val="A51746"/>
            </a:solidFill>
            <a:ln w="1905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FFFFFF"/>
                </a:solidFill>
                <a:effectLst/>
                <a:uLnTx/>
                <a:uFillTx/>
              </a:endParaRPr>
            </a:p>
          </p:txBody>
        </p:sp>
        <p:sp>
          <p:nvSpPr>
            <p:cNvPr id="19" name="TextBox 18"/>
            <p:cNvSpPr txBox="1"/>
            <p:nvPr/>
          </p:nvSpPr>
          <p:spPr>
            <a:xfrm>
              <a:off x="4625201" y="3588804"/>
              <a:ext cx="1032719" cy="443198"/>
            </a:xfrm>
            <a:prstGeom prst="rect">
              <a:avLst/>
            </a:prstGeom>
          </p:spPr>
          <p:txBody>
            <a:bodyPr vert="horz" wrap="none" lIns="0" tIns="0" rIns="0" bIns="0" rtlCol="0" anchor="b">
              <a:spAutoFit/>
            </a:bodyP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srgbClr val="FFFFFF"/>
                  </a:solidFill>
                  <a:effectLst/>
                  <a:uLnTx/>
                  <a:uFillTx/>
                  <a:cs typeface="MV Boli" pitchFamily="2" charset="0"/>
                </a:rPr>
                <a:t>Future state</a:t>
              </a:r>
              <a:br>
                <a:rPr kumimoji="0" lang="en-US" sz="1600" b="0" i="0" u="none" strike="noStrike" kern="0" cap="none" spc="0" normalizeH="0" baseline="0" noProof="0" dirty="0" smtClean="0">
                  <a:ln>
                    <a:noFill/>
                  </a:ln>
                  <a:solidFill>
                    <a:srgbClr val="FFFFFF"/>
                  </a:solidFill>
                  <a:effectLst/>
                  <a:uLnTx/>
                  <a:uFillTx/>
                  <a:cs typeface="MV Boli" pitchFamily="2" charset="0"/>
                </a:rPr>
              </a:br>
              <a:r>
                <a:rPr kumimoji="0" lang="en-US" sz="1600" b="0" i="0" u="none" strike="noStrike" kern="0" cap="none" spc="0" normalizeH="0" baseline="0" noProof="0" dirty="0" smtClean="0">
                  <a:ln>
                    <a:noFill/>
                  </a:ln>
                  <a:solidFill>
                    <a:srgbClr val="FFFFFF"/>
                  </a:solidFill>
                  <a:effectLst/>
                  <a:uLnTx/>
                  <a:uFillTx/>
                  <a:cs typeface="MV Boli" pitchFamily="2" charset="0"/>
                </a:rPr>
                <a:t>architecture</a:t>
              </a:r>
            </a:p>
          </p:txBody>
        </p:sp>
      </p:grpSp>
      <p:grpSp>
        <p:nvGrpSpPr>
          <p:cNvPr id="20" name="Group 19"/>
          <p:cNvGrpSpPr/>
          <p:nvPr/>
        </p:nvGrpSpPr>
        <p:grpSpPr>
          <a:xfrm>
            <a:off x="6178653" y="2065314"/>
            <a:ext cx="2090281" cy="1733107"/>
            <a:chOff x="5808032" y="3493377"/>
            <a:chExt cx="2090281" cy="1733107"/>
          </a:xfrm>
        </p:grpSpPr>
        <p:sp>
          <p:nvSpPr>
            <p:cNvPr id="21" name="Hexagon 20"/>
            <p:cNvSpPr/>
            <p:nvPr/>
          </p:nvSpPr>
          <p:spPr>
            <a:xfrm>
              <a:off x="5859767" y="3493377"/>
              <a:ext cx="1998922" cy="1733107"/>
            </a:xfrm>
            <a:prstGeom prst="hexagon">
              <a:avLst/>
            </a:prstGeom>
            <a:solidFill>
              <a:srgbClr val="0E7AAB"/>
            </a:solidFill>
            <a:ln w="19050" cap="flat" cmpd="sng" algn="ctr">
              <a:noFill/>
              <a:prstDash val="solid"/>
              <a:miter lim="800000"/>
            </a:ln>
            <a:effectLst/>
          </p:spPr>
          <p:txBody>
            <a:bodyPr rot="0" spcFirstLastPara="0" vertOverflow="overflow" horzOverflow="overflow" vert="horz" wrap="square" lIns="0" tIns="45720" rIns="0" bIns="45720" numCol="1" spcCol="0" rtlCol="0" fromWordArt="0" anchor="b"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FFFFFF"/>
                </a:solidFill>
                <a:effectLst/>
                <a:uLnTx/>
                <a:uFillTx/>
              </a:endParaRPr>
            </a:p>
          </p:txBody>
        </p:sp>
        <p:sp>
          <p:nvSpPr>
            <p:cNvPr id="22" name="TextBox 21"/>
            <p:cNvSpPr txBox="1"/>
            <p:nvPr/>
          </p:nvSpPr>
          <p:spPr>
            <a:xfrm>
              <a:off x="5808032" y="4410114"/>
              <a:ext cx="2090281" cy="443198"/>
            </a:xfrm>
            <a:prstGeom prst="rect">
              <a:avLst/>
            </a:prstGeom>
          </p:spPr>
          <p:txBody>
            <a:bodyPr vert="horz" wrap="square" lIns="0" tIns="0" rIns="0" bIns="0" rtlCol="0" anchor="b">
              <a:spAutoFit/>
            </a:bodyP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srgbClr val="FFFFFF"/>
                  </a:solidFill>
                  <a:effectLst/>
                  <a:uLnTx/>
                  <a:uFillTx/>
                  <a:cs typeface="MV Boli" pitchFamily="2" charset="0"/>
                </a:rPr>
                <a:t>Migration &amp; </a:t>
              </a:r>
              <a:br>
                <a:rPr kumimoji="0" lang="en-US" sz="1600" b="0" i="0" u="none" strike="noStrike" kern="0" cap="none" spc="0" normalizeH="0" baseline="0" noProof="0" dirty="0" smtClean="0">
                  <a:ln>
                    <a:noFill/>
                  </a:ln>
                  <a:solidFill>
                    <a:srgbClr val="FFFFFF"/>
                  </a:solidFill>
                  <a:effectLst/>
                  <a:uLnTx/>
                  <a:uFillTx/>
                  <a:cs typeface="MV Boli" pitchFamily="2" charset="0"/>
                </a:rPr>
              </a:br>
              <a:r>
                <a:rPr kumimoji="0" lang="en-US" sz="1600" b="0" i="0" u="none" strike="noStrike" kern="0" cap="none" spc="0" normalizeH="0" baseline="0" noProof="0" dirty="0" smtClean="0">
                  <a:ln>
                    <a:noFill/>
                  </a:ln>
                  <a:solidFill>
                    <a:srgbClr val="FFFFFF"/>
                  </a:solidFill>
                  <a:effectLst/>
                  <a:uLnTx/>
                  <a:uFillTx/>
                  <a:cs typeface="MV Boli" pitchFamily="2" charset="0"/>
                </a:rPr>
                <a:t>success plan</a:t>
              </a:r>
            </a:p>
          </p:txBody>
        </p:sp>
        <p:sp>
          <p:nvSpPr>
            <p:cNvPr id="23" name="Oval 22"/>
            <p:cNvSpPr/>
            <p:nvPr/>
          </p:nvSpPr>
          <p:spPr>
            <a:xfrm>
              <a:off x="6489482" y="3574393"/>
              <a:ext cx="723014" cy="680483"/>
            </a:xfrm>
            <a:prstGeom prst="ellipse">
              <a:avLst/>
            </a:prstGeom>
            <a:solidFill>
              <a:srgbClr val="0F87BD"/>
            </a:solidFill>
            <a:ln w="1905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FFFFFF"/>
                </a:solidFill>
                <a:effectLst/>
                <a:uLnTx/>
                <a:uFillTx/>
              </a:endParaRPr>
            </a:p>
          </p:txBody>
        </p:sp>
        <p:pic>
          <p:nvPicPr>
            <p:cNvPr id="24" name="Picture 23" descr="ic-OracleCloud-Documents-wht.png"/>
            <p:cNvPicPr>
              <a:picLocks noChangeAspect="1"/>
            </p:cNvPicPr>
            <p:nvPr/>
          </p:nvPicPr>
          <p:blipFill>
            <a:blip r:embed="rId5" cstate="email">
              <a:extLst>
                <a:ext uri="{28A0092B-C50C-407E-A947-70E740481C1C}">
                  <a14:useLocalDpi xmlns:a14="http://schemas.microsoft.com/office/drawing/2010/main"/>
                </a:ext>
              </a:extLst>
            </a:blip>
            <a:srcRect/>
            <a:stretch>
              <a:fillRect/>
            </a:stretch>
          </p:blipFill>
          <p:spPr>
            <a:xfrm>
              <a:off x="6628271" y="3762127"/>
              <a:ext cx="616832" cy="495300"/>
            </a:xfrm>
            <a:prstGeom prst="rect">
              <a:avLst/>
            </a:prstGeom>
          </p:spPr>
        </p:pic>
      </p:grpSp>
      <p:grpSp>
        <p:nvGrpSpPr>
          <p:cNvPr id="25" name="Group 24"/>
          <p:cNvGrpSpPr/>
          <p:nvPr/>
        </p:nvGrpSpPr>
        <p:grpSpPr>
          <a:xfrm>
            <a:off x="9067491" y="2065314"/>
            <a:ext cx="1998922" cy="1733107"/>
            <a:chOff x="7574447" y="2619233"/>
            <a:chExt cx="1998922" cy="1733107"/>
          </a:xfrm>
        </p:grpSpPr>
        <p:sp>
          <p:nvSpPr>
            <p:cNvPr id="26" name="Hexagon 25"/>
            <p:cNvSpPr/>
            <p:nvPr/>
          </p:nvSpPr>
          <p:spPr>
            <a:xfrm>
              <a:off x="7574447" y="2619233"/>
              <a:ext cx="1998922" cy="1733107"/>
            </a:xfrm>
            <a:prstGeom prst="hexagon">
              <a:avLst/>
            </a:prstGeom>
            <a:solidFill>
              <a:srgbClr val="FF0000"/>
            </a:solidFill>
            <a:ln w="19050" cap="flat" cmpd="sng" algn="ctr">
              <a:noFill/>
              <a:prstDash val="solid"/>
              <a:miter lim="800000"/>
            </a:ln>
            <a:effectLst/>
          </p:spPr>
          <p:txBody>
            <a:bodyPr rot="0" spcFirstLastPara="0" vertOverflow="overflow" horzOverflow="overflow" vert="horz" wrap="square" lIns="0" tIns="45720" rIns="0" bIns="45720" numCol="1" spcCol="0" rtlCol="0" fromWordArt="0" anchor="b"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FFFFFF"/>
                  </a:solidFill>
                  <a:effectLst/>
                  <a:uLnTx/>
                  <a:uFillTx/>
                </a:rPr>
                <a:t>Solution</a:t>
              </a:r>
              <a:br>
                <a:rPr kumimoji="0" lang="en-US" sz="1600" b="0" i="0" u="none" strike="noStrike" kern="0" cap="none" spc="0" normalizeH="0" baseline="0" noProof="0" dirty="0">
                  <a:ln>
                    <a:noFill/>
                  </a:ln>
                  <a:solidFill>
                    <a:srgbClr val="FFFFFF"/>
                  </a:solidFill>
                  <a:effectLst/>
                  <a:uLnTx/>
                  <a:uFillTx/>
                </a:rPr>
              </a:br>
              <a:r>
                <a:rPr kumimoji="0" lang="en-US" sz="1600" b="0" i="0" u="none" strike="noStrike" kern="0" cap="none" spc="0" normalizeH="0" baseline="0" noProof="0" dirty="0">
                  <a:ln>
                    <a:noFill/>
                  </a:ln>
                  <a:solidFill>
                    <a:srgbClr val="FFFFFF"/>
                  </a:solidFill>
                  <a:effectLst/>
                  <a:uLnTx/>
                  <a:uFillTx/>
                </a:rPr>
                <a:t>proposal</a:t>
              </a:r>
            </a:p>
          </p:txBody>
        </p:sp>
        <p:sp>
          <p:nvSpPr>
            <p:cNvPr id="27" name="Oval 26"/>
            <p:cNvSpPr/>
            <p:nvPr/>
          </p:nvSpPr>
          <p:spPr>
            <a:xfrm>
              <a:off x="8236152" y="2672032"/>
              <a:ext cx="723014" cy="680483"/>
            </a:xfrm>
            <a:prstGeom prst="ellipse">
              <a:avLst/>
            </a:prstGeom>
            <a:solidFill>
              <a:srgbClr val="FF4F4F"/>
            </a:solidFill>
            <a:ln w="1905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FFFFFF"/>
                </a:solidFill>
                <a:effectLst/>
                <a:uLnTx/>
                <a:uFillTx/>
              </a:endParaRPr>
            </a:p>
          </p:txBody>
        </p:sp>
        <p:pic>
          <p:nvPicPr>
            <p:cNvPr id="28" name="Picture 27" descr="ic-OracleCloud-Marketing-wht.png"/>
            <p:cNvPicPr>
              <a:picLocks noChangeAspect="1"/>
            </p:cNvPicPr>
            <p:nvPr/>
          </p:nvPicPr>
          <p:blipFill>
            <a:blip r:embed="rId6" cstate="email">
              <a:extLst>
                <a:ext uri="{28A0092B-C50C-407E-A947-70E740481C1C}">
                  <a14:useLocalDpi xmlns:a14="http://schemas.microsoft.com/office/drawing/2010/main"/>
                </a:ext>
              </a:extLst>
            </a:blip>
            <a:srcRect/>
            <a:stretch>
              <a:fillRect/>
            </a:stretch>
          </p:blipFill>
          <p:spPr>
            <a:xfrm>
              <a:off x="8359343" y="2876137"/>
              <a:ext cx="652218" cy="500332"/>
            </a:xfrm>
            <a:prstGeom prst="rect">
              <a:avLst/>
            </a:prstGeom>
          </p:spPr>
        </p:pic>
      </p:grpSp>
      <p:pic>
        <p:nvPicPr>
          <p:cNvPr id="29" name="Picture 28" descr="ic-AerospaceAndDefense-gray.png"/>
          <p:cNvPicPr>
            <a:picLocks noChangeAspect="1"/>
          </p:cNvPicPr>
          <p:nvPr/>
        </p:nvPicPr>
        <p:blipFill>
          <a:blip r:embed="rId7" cstate="email">
            <a:duotone>
              <a:srgbClr val="46575E">
                <a:shade val="45000"/>
                <a:satMod val="135000"/>
              </a:srgbClr>
              <a:prstClr val="white"/>
            </a:duotone>
            <a:lum bright="36000"/>
            <a:extLst>
              <a:ext uri="{28A0092B-C50C-407E-A947-70E740481C1C}">
                <a14:useLocalDpi xmlns:a14="http://schemas.microsoft.com/office/drawing/2010/main"/>
              </a:ext>
            </a:extLst>
          </a:blip>
          <a:srcRect/>
          <a:stretch>
            <a:fillRect/>
          </a:stretch>
        </p:blipFill>
        <p:spPr>
          <a:xfrm rot="5400000">
            <a:off x="2602785" y="2642363"/>
            <a:ext cx="526030" cy="729185"/>
          </a:xfrm>
          <a:prstGeom prst="rect">
            <a:avLst/>
          </a:prstGeom>
        </p:spPr>
      </p:pic>
      <p:pic>
        <p:nvPicPr>
          <p:cNvPr id="30" name="Picture 29" descr="ic-AerospaceAndDefense-gray.png"/>
          <p:cNvPicPr>
            <a:picLocks noChangeAspect="1"/>
          </p:cNvPicPr>
          <p:nvPr/>
        </p:nvPicPr>
        <p:blipFill>
          <a:blip r:embed="rId7" cstate="email">
            <a:duotone>
              <a:srgbClr val="46575E">
                <a:shade val="45000"/>
                <a:satMod val="135000"/>
              </a:srgbClr>
              <a:prstClr val="white"/>
            </a:duotone>
            <a:lum bright="36000"/>
            <a:extLst>
              <a:ext uri="{28A0092B-C50C-407E-A947-70E740481C1C}">
                <a14:useLocalDpi xmlns:a14="http://schemas.microsoft.com/office/drawing/2010/main"/>
              </a:ext>
            </a:extLst>
          </a:blip>
          <a:srcRect/>
          <a:stretch>
            <a:fillRect/>
          </a:stretch>
        </p:blipFill>
        <p:spPr>
          <a:xfrm rot="5400000">
            <a:off x="5486648" y="2642363"/>
            <a:ext cx="526030" cy="729185"/>
          </a:xfrm>
          <a:prstGeom prst="rect">
            <a:avLst/>
          </a:prstGeom>
        </p:spPr>
      </p:pic>
      <p:pic>
        <p:nvPicPr>
          <p:cNvPr id="31" name="Picture 30" descr="ic-AerospaceAndDefense-gray.png"/>
          <p:cNvPicPr>
            <a:picLocks noChangeAspect="1"/>
          </p:cNvPicPr>
          <p:nvPr/>
        </p:nvPicPr>
        <p:blipFill>
          <a:blip r:embed="rId7" cstate="email">
            <a:duotone>
              <a:srgbClr val="46575E">
                <a:shade val="45000"/>
                <a:satMod val="135000"/>
              </a:srgbClr>
              <a:prstClr val="white"/>
            </a:duotone>
            <a:lum bright="36000"/>
            <a:extLst>
              <a:ext uri="{28A0092B-C50C-407E-A947-70E740481C1C}">
                <a14:useLocalDpi xmlns:a14="http://schemas.microsoft.com/office/drawing/2010/main"/>
              </a:ext>
            </a:extLst>
          </a:blip>
          <a:srcRect/>
          <a:stretch>
            <a:fillRect/>
          </a:stretch>
        </p:blipFill>
        <p:spPr>
          <a:xfrm rot="5400000">
            <a:off x="8335344" y="2642363"/>
            <a:ext cx="526030" cy="729185"/>
          </a:xfrm>
          <a:prstGeom prst="rect">
            <a:avLst/>
          </a:prstGeom>
        </p:spPr>
      </p:pic>
      <p:pic>
        <p:nvPicPr>
          <p:cNvPr id="32" name="Picture 31" descr="ic-AerospaceAndDefense-gray.png"/>
          <p:cNvPicPr>
            <a:picLocks noChangeAspect="1"/>
          </p:cNvPicPr>
          <p:nvPr/>
        </p:nvPicPr>
        <p:blipFill>
          <a:blip r:embed="rId7" cstate="email">
            <a:duotone>
              <a:srgbClr val="46575E">
                <a:shade val="45000"/>
                <a:satMod val="135000"/>
              </a:srgbClr>
              <a:prstClr val="white"/>
            </a:duotone>
            <a:lum bright="36000"/>
            <a:extLst>
              <a:ext uri="{28A0092B-C50C-407E-A947-70E740481C1C}">
                <a14:useLocalDpi xmlns:a14="http://schemas.microsoft.com/office/drawing/2010/main"/>
              </a:ext>
            </a:extLst>
          </a:blip>
          <a:srcRect/>
          <a:stretch>
            <a:fillRect/>
          </a:stretch>
        </p:blipFill>
        <p:spPr>
          <a:xfrm rot="5400000">
            <a:off x="4038862" y="2194943"/>
            <a:ext cx="526030" cy="729185"/>
          </a:xfrm>
          <a:prstGeom prst="rect">
            <a:avLst/>
          </a:prstGeom>
        </p:spPr>
      </p:pic>
      <p:sp>
        <p:nvSpPr>
          <p:cNvPr id="33" name="Rectangle 32"/>
          <p:cNvSpPr/>
          <p:nvPr/>
        </p:nvSpPr>
        <p:spPr>
          <a:xfrm>
            <a:off x="950869" y="4187306"/>
            <a:ext cx="8143191" cy="1215717"/>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rgbClr val="5F5F5F"/>
                </a:solidFill>
                <a:effectLst/>
                <a:uLnTx/>
                <a:uFillTx/>
                <a:ea typeface="Calibri" charset="0"/>
                <a:cs typeface="Calibri" charset="0"/>
              </a:rPr>
              <a:t>Contact your Oracle Sales Representative for taking this forward</a:t>
            </a:r>
          </a:p>
          <a:p>
            <a:pPr marL="0" marR="0" lvl="0" indent="0" defTabSz="914400" eaLnBrk="1" fontAlgn="auto" latinLnBrk="0" hangingPunct="1">
              <a:lnSpc>
                <a:spcPct val="100000"/>
              </a:lnSpc>
              <a:spcBef>
                <a:spcPts val="600"/>
              </a:spcBef>
              <a:spcAft>
                <a:spcPts val="0"/>
              </a:spcAft>
              <a:buClrTx/>
              <a:buSzTx/>
              <a:buFontTx/>
              <a:buNone/>
              <a:tabLst/>
              <a:defRPr/>
            </a:pPr>
            <a:r>
              <a:rPr kumimoji="0" lang="en-US" sz="2400" b="0" i="0" u="none" strike="noStrike" kern="0" cap="none" spc="0" normalizeH="0" baseline="0" noProof="0" dirty="0" smtClean="0">
                <a:ln>
                  <a:noFill/>
                </a:ln>
                <a:solidFill>
                  <a:srgbClr val="5F5F5F"/>
                </a:solidFill>
                <a:effectLst/>
                <a:uLnTx/>
                <a:uFillTx/>
              </a:rPr>
              <a:t>Or, try it for free:</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smtClean="0">
              <a:ln>
                <a:noFill/>
              </a:ln>
              <a:solidFill>
                <a:srgbClr val="5F5F5F"/>
              </a:solidFill>
              <a:effectLst/>
              <a:uLnTx/>
              <a:uFillTx/>
            </a:endParaRPr>
          </a:p>
        </p:txBody>
      </p:sp>
      <p:grpSp>
        <p:nvGrpSpPr>
          <p:cNvPr id="34" name="Group 10"/>
          <p:cNvGrpSpPr/>
          <p:nvPr/>
        </p:nvGrpSpPr>
        <p:grpSpPr>
          <a:xfrm>
            <a:off x="1973179" y="5199838"/>
            <a:ext cx="4389120" cy="937193"/>
            <a:chOff x="-403702" y="3019143"/>
            <a:chExt cx="3969649" cy="967562"/>
          </a:xfrm>
          <a:solidFill>
            <a:srgbClr val="8A133B">
              <a:alpha val="76000"/>
            </a:srgbClr>
          </a:solidFill>
        </p:grpSpPr>
        <p:sp>
          <p:nvSpPr>
            <p:cNvPr id="35" name="Parallelogram 34"/>
            <p:cNvSpPr/>
            <p:nvPr/>
          </p:nvSpPr>
          <p:spPr>
            <a:xfrm>
              <a:off x="-403702" y="3019143"/>
              <a:ext cx="3969649" cy="967562"/>
            </a:xfrm>
            <a:prstGeom prst="parallelogram">
              <a:avLst>
                <a:gd name="adj" fmla="val 31657"/>
              </a:avLst>
            </a:prstGeom>
            <a:solidFill>
              <a:srgbClr val="FF7700"/>
            </a:solidFill>
            <a:ln w="1905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Calibri"/>
                <a:ea typeface="+mn-ea"/>
                <a:cs typeface="+mn-cs"/>
              </a:endParaRPr>
            </a:p>
          </p:txBody>
        </p:sp>
        <p:sp>
          <p:nvSpPr>
            <p:cNvPr id="36" name="TextBox 35"/>
            <p:cNvSpPr txBox="1"/>
            <p:nvPr/>
          </p:nvSpPr>
          <p:spPr>
            <a:xfrm>
              <a:off x="199901" y="3073119"/>
              <a:ext cx="3038894" cy="882501"/>
            </a:xfrm>
            <a:prstGeom prst="rect">
              <a:avLst/>
            </a:prstGeom>
            <a:noFill/>
          </p:spPr>
          <p:txBody>
            <a:bodyPr wrap="square" lIns="0" tIns="0" rIns="0" bIns="0" rtlCol="0" anchor="ctr" anchorCtr="0">
              <a:noAutofit/>
            </a:bodyPr>
            <a:lstStyle/>
            <a:p>
              <a:pPr marL="0" marR="0" lvl="0" indent="0" defTabSz="914400" eaLnBrk="1" fontAlgn="auto" latinLnBrk="0" hangingPunct="1">
                <a:lnSpc>
                  <a:spcPct val="100000"/>
                </a:lnSpc>
                <a:spcBef>
                  <a:spcPts val="600"/>
                </a:spcBef>
                <a:spcAft>
                  <a:spcPts val="0"/>
                </a:spcAft>
                <a:buClr>
                  <a:srgbClr val="FFFFFF"/>
                </a:buClr>
                <a:buSzTx/>
                <a:buFontTx/>
                <a:buNone/>
                <a:tabLst/>
                <a:defRPr/>
              </a:pPr>
              <a:r>
                <a:rPr kumimoji="0" lang="en-GB" sz="1800" b="0" i="0" u="none" strike="noStrike" kern="0" cap="none" spc="0" normalizeH="0" baseline="0" noProof="0" dirty="0">
                  <a:ln>
                    <a:noFill/>
                  </a:ln>
                  <a:solidFill>
                    <a:srgbClr val="FFFFFF"/>
                  </a:solidFill>
                  <a:effectLst/>
                  <a:uLnTx/>
                  <a:uFillTx/>
                </a:rPr>
                <a:t>Free Oracle Cloud trial</a:t>
              </a:r>
            </a:p>
            <a:p>
              <a:pPr marL="290654" marR="0" lvl="1" indent="-201613" defTabSz="914400" eaLnBrk="1" fontAlgn="auto" latinLnBrk="0" hangingPunct="1">
                <a:lnSpc>
                  <a:spcPct val="100000"/>
                </a:lnSpc>
                <a:spcBef>
                  <a:spcPts val="0"/>
                </a:spcBef>
                <a:spcAft>
                  <a:spcPts val="0"/>
                </a:spcAft>
                <a:buClr>
                  <a:srgbClr val="FFFFFF"/>
                </a:buClr>
                <a:buSzPct val="65000"/>
                <a:buFont typeface="Wingdings 3" panose="05040102010807070707" pitchFamily="18" charset="2"/>
                <a:buChar char=""/>
                <a:tabLst/>
                <a:defRPr/>
              </a:pPr>
              <a:r>
                <a:rPr kumimoji="0" lang="en-GB" sz="1400" b="0" i="0" u="none" strike="noStrike" kern="0" cap="none" spc="0" normalizeH="0" baseline="0" noProof="0" dirty="0">
                  <a:ln>
                    <a:noFill/>
                  </a:ln>
                  <a:solidFill>
                    <a:srgbClr val="FFFFFF"/>
                  </a:solidFill>
                  <a:effectLst/>
                  <a:uLnTx/>
                  <a:uFillTx/>
                </a:rPr>
                <a:t>$300 in free credits</a:t>
              </a:r>
            </a:p>
            <a:p>
              <a:pPr marL="290654" marR="0" lvl="1" indent="-201613" defTabSz="914400" eaLnBrk="1" fontAlgn="auto" latinLnBrk="0" hangingPunct="1">
                <a:lnSpc>
                  <a:spcPct val="100000"/>
                </a:lnSpc>
                <a:spcBef>
                  <a:spcPts val="0"/>
                </a:spcBef>
                <a:spcAft>
                  <a:spcPts val="0"/>
                </a:spcAft>
                <a:buClr>
                  <a:srgbClr val="FFFFFF"/>
                </a:buClr>
                <a:buSzPct val="65000"/>
                <a:buFont typeface="Wingdings 3" panose="05040102010807070707" pitchFamily="18" charset="2"/>
                <a:buChar char=""/>
                <a:tabLst/>
                <a:defRPr/>
              </a:pPr>
              <a:r>
                <a:rPr kumimoji="0" lang="en-US" sz="1400" b="0" i="0" u="none" strike="noStrike" kern="0" cap="none" spc="0" normalizeH="0" baseline="0" noProof="0" dirty="0">
                  <a:ln>
                    <a:noFill/>
                  </a:ln>
                  <a:solidFill>
                    <a:srgbClr val="FFFFFF"/>
                  </a:solidFill>
                  <a:effectLst/>
                  <a:uLnTx/>
                  <a:uFillTx/>
                  <a:hlinkClick r:id="rId8"/>
                </a:rPr>
                <a:t>https://cloud.oracle.com/</a:t>
              </a:r>
              <a:endParaRPr kumimoji="0" lang="en-US" sz="1400" b="0" i="0" u="none" strike="noStrike" kern="0" cap="none" spc="0" normalizeH="0" baseline="0" noProof="0" dirty="0">
                <a:ln>
                  <a:noFill/>
                </a:ln>
                <a:solidFill>
                  <a:srgbClr val="FFFFFF"/>
                </a:solidFill>
                <a:effectLst/>
                <a:uLnTx/>
                <a:uFillTx/>
              </a:endParaRPr>
            </a:p>
          </p:txBody>
        </p:sp>
      </p:grpSp>
      <p:grpSp>
        <p:nvGrpSpPr>
          <p:cNvPr id="37" name="Group 10"/>
          <p:cNvGrpSpPr/>
          <p:nvPr/>
        </p:nvGrpSpPr>
        <p:grpSpPr>
          <a:xfrm>
            <a:off x="6234863" y="5199838"/>
            <a:ext cx="4389120" cy="937193"/>
            <a:chOff x="-403702" y="3019143"/>
            <a:chExt cx="3969649" cy="967562"/>
          </a:xfrm>
          <a:solidFill>
            <a:srgbClr val="8A133B">
              <a:alpha val="76000"/>
            </a:srgbClr>
          </a:solidFill>
        </p:grpSpPr>
        <p:sp>
          <p:nvSpPr>
            <p:cNvPr id="38" name="Parallelogram 37"/>
            <p:cNvSpPr/>
            <p:nvPr/>
          </p:nvSpPr>
          <p:spPr>
            <a:xfrm>
              <a:off x="-403702" y="3019143"/>
              <a:ext cx="3969649" cy="967562"/>
            </a:xfrm>
            <a:prstGeom prst="parallelogram">
              <a:avLst>
                <a:gd name="adj" fmla="val 31657"/>
              </a:avLst>
            </a:prstGeom>
            <a:solidFill>
              <a:srgbClr val="FF7700"/>
            </a:solidFill>
            <a:ln w="1905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Calibri"/>
                <a:ea typeface="+mn-ea"/>
                <a:cs typeface="+mn-cs"/>
              </a:endParaRPr>
            </a:p>
          </p:txBody>
        </p:sp>
        <p:sp>
          <p:nvSpPr>
            <p:cNvPr id="39" name="TextBox 38"/>
            <p:cNvSpPr txBox="1"/>
            <p:nvPr/>
          </p:nvSpPr>
          <p:spPr>
            <a:xfrm>
              <a:off x="-33409" y="3073119"/>
              <a:ext cx="3272204" cy="882501"/>
            </a:xfrm>
            <a:prstGeom prst="rect">
              <a:avLst/>
            </a:prstGeom>
            <a:noFill/>
          </p:spPr>
          <p:txBody>
            <a:bodyPr wrap="square" lIns="0" tIns="0" rIns="0" bIns="0" rtlCol="0" anchor="ctr" anchorCtr="0">
              <a:noAutofit/>
            </a:bodyPr>
            <a:lstStyle/>
            <a:p>
              <a:pPr marL="0" marR="0" lvl="0" indent="0" defTabSz="914400" eaLnBrk="1" fontAlgn="auto" latinLnBrk="0" hangingPunct="1">
                <a:lnSpc>
                  <a:spcPct val="100000"/>
                </a:lnSpc>
                <a:spcBef>
                  <a:spcPts val="600"/>
                </a:spcBef>
                <a:spcAft>
                  <a:spcPts val="0"/>
                </a:spcAft>
                <a:buClr>
                  <a:srgbClr val="FFFFFF"/>
                </a:buClr>
                <a:buSzTx/>
                <a:buFontTx/>
                <a:buNone/>
                <a:tabLst/>
                <a:defRPr/>
              </a:pPr>
              <a:r>
                <a:rPr kumimoji="0" lang="en-US" sz="1800" b="0" i="0" u="none" strike="noStrike" kern="0" cap="none" spc="0" normalizeH="0" baseline="0" noProof="0" dirty="0">
                  <a:ln>
                    <a:noFill/>
                  </a:ln>
                  <a:solidFill>
                    <a:srgbClr val="FFFFFF"/>
                  </a:solidFill>
                  <a:effectLst/>
                  <a:uLnTx/>
                  <a:uFillTx/>
                </a:rPr>
                <a:t>Try quick provisioning</a:t>
              </a:r>
            </a:p>
            <a:p>
              <a:pPr marL="176213" marR="0" lvl="0" indent="-176213" defTabSz="914400" eaLnBrk="1" fontAlgn="auto" latinLnBrk="0" hangingPunct="1">
                <a:lnSpc>
                  <a:spcPct val="100000"/>
                </a:lnSpc>
                <a:spcBef>
                  <a:spcPts val="0"/>
                </a:spcBef>
                <a:spcAft>
                  <a:spcPts val="0"/>
                </a:spcAft>
                <a:buClr>
                  <a:srgbClr val="FFFFFF"/>
                </a:buClr>
                <a:buSzPct val="65000"/>
                <a:buFont typeface="Wingdings 3" panose="05040102010807070707" pitchFamily="18" charset="2"/>
                <a:buChar char=""/>
                <a:tabLst/>
                <a:defRPr/>
              </a:pPr>
              <a:r>
                <a:rPr kumimoji="0" lang="en-US" sz="1400" b="0" i="0" u="none" strike="noStrike" kern="0" cap="none" spc="0" normalizeH="0" baseline="0" noProof="0" dirty="0">
                  <a:ln>
                    <a:noFill/>
                  </a:ln>
                  <a:solidFill>
                    <a:srgbClr val="FFFFFF"/>
                  </a:solidFill>
                  <a:effectLst/>
                  <a:uLnTx/>
                  <a:uFillTx/>
                </a:rPr>
                <a:t>Easily deploy EBS images from the Marketplace</a:t>
              </a:r>
            </a:p>
            <a:p>
              <a:pPr marL="176213" marR="0" lvl="0" indent="-176213" defTabSz="914400" eaLnBrk="1" fontAlgn="auto" latinLnBrk="0" hangingPunct="1">
                <a:lnSpc>
                  <a:spcPct val="100000"/>
                </a:lnSpc>
                <a:spcBef>
                  <a:spcPts val="0"/>
                </a:spcBef>
                <a:spcAft>
                  <a:spcPts val="0"/>
                </a:spcAft>
                <a:buClr>
                  <a:srgbClr val="FFFFFF"/>
                </a:buClr>
                <a:buSzPct val="65000"/>
                <a:buFont typeface="Wingdings 3" panose="05040102010807070707" pitchFamily="18" charset="2"/>
                <a:buChar char=""/>
                <a:tabLst/>
                <a:defRPr/>
              </a:pPr>
              <a:r>
                <a:rPr kumimoji="0" lang="en-US" sz="1400" b="0" i="0" u="none" strike="noStrike" kern="0" cap="none" spc="0" normalizeH="0" baseline="0" noProof="0" dirty="0">
                  <a:ln>
                    <a:noFill/>
                  </a:ln>
                  <a:solidFill>
                    <a:srgbClr val="FFFFFF"/>
                  </a:solidFill>
                  <a:effectLst/>
                  <a:uLnTx/>
                  <a:uFillTx/>
                </a:rPr>
                <a:t>Discover 12.2.6 new features</a:t>
              </a:r>
            </a:p>
          </p:txBody>
        </p:sp>
      </p:grpSp>
    </p:spTree>
    <p:extLst>
      <p:ext uri="{BB962C8B-B14F-4D97-AF65-F5344CB8AC3E}">
        <p14:creationId xmlns:p14="http://schemas.microsoft.com/office/powerpoint/2010/main" val="3562427322"/>
      </p:ext>
    </p:extLst>
  </p:cSld>
  <p:clrMapOvr>
    <a:masterClrMapping/>
  </p:clrMapOvr>
  <p:transition spd="med">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4294967295"/>
          </p:nvPr>
        </p:nvSpPr>
        <p:spPr>
          <a:xfrm>
            <a:off x="9690100" y="6554788"/>
            <a:ext cx="2498725" cy="184150"/>
          </a:xfrm>
        </p:spPr>
        <p:txBody>
          <a:bodyPr/>
          <a:lstStyle/>
          <a:p>
            <a:pPr>
              <a:defRPr/>
            </a:pPr>
            <a:r>
              <a:rPr lang="en-US" smtClean="0">
                <a:solidFill>
                  <a:srgbClr val="5F5F5F">
                    <a:lumMod val="60000"/>
                    <a:lumOff val="40000"/>
                  </a:srgbClr>
                </a:solidFill>
              </a:rPr>
              <a:t>Oracle – Internal/Highly Restricted</a:t>
            </a:r>
            <a:endParaRPr lang="en-US" dirty="0">
              <a:solidFill>
                <a:srgbClr val="5F5F5F">
                  <a:lumMod val="60000"/>
                  <a:lumOff val="40000"/>
                </a:srgbClr>
              </a:solidFill>
            </a:endParaRPr>
          </a:p>
        </p:txBody>
      </p:sp>
      <p:sp>
        <p:nvSpPr>
          <p:cNvPr id="5" name="Slide Number Placeholder 4"/>
          <p:cNvSpPr>
            <a:spLocks noGrp="1"/>
          </p:cNvSpPr>
          <p:nvPr>
            <p:ph type="sldNum" sz="quarter" idx="4294967295"/>
          </p:nvPr>
        </p:nvSpPr>
        <p:spPr>
          <a:xfrm>
            <a:off x="11807825" y="6934200"/>
            <a:ext cx="381000" cy="182563"/>
          </a:xfrm>
        </p:spPr>
        <p:txBody>
          <a:bodyPr/>
          <a:lstStyle/>
          <a:p>
            <a:pPr>
              <a:defRPr/>
            </a:pPr>
            <a:fld id="{31ED6A70-3389-C441-9439-7C9EA1685916}" type="slidenum">
              <a:rPr lang="en-US" smtClean="0"/>
              <a:pPr>
                <a:defRPr/>
              </a:pPr>
              <a:t>18</a:t>
            </a:fld>
            <a:endParaRPr lang="en-US" dirty="0"/>
          </a:p>
        </p:txBody>
      </p:sp>
    </p:spTree>
    <p:extLst>
      <p:ext uri="{BB962C8B-B14F-4D97-AF65-F5344CB8AC3E}">
        <p14:creationId xmlns:p14="http://schemas.microsoft.com/office/powerpoint/2010/main" val="2108184579"/>
      </p:ext>
    </p:extLst>
  </p:cSld>
  <p:clrMapOvr>
    <a:masterClrMapping/>
  </p:clrMapOvr>
  <p:transition spd="med">
    <p:fade/>
  </p:transition>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1000"/>
            <a:lum/>
          </a:blip>
          <a:srcRect/>
          <a:stretch>
            <a:fillRect/>
          </a:stretch>
        </a:blipFill>
        <a:effectLst/>
      </p:bgPr>
    </p:bg>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pPr>
              <a:defRPr/>
            </a:pPr>
            <a:r>
              <a:rPr lang="en-US" smtClean="0">
                <a:solidFill>
                  <a:srgbClr val="5F5F5F">
                    <a:lumMod val="60000"/>
                    <a:lumOff val="40000"/>
                  </a:srgbClr>
                </a:solidFill>
              </a:rPr>
              <a:t>Oracle – Internal/Highly Restricted</a:t>
            </a:r>
            <a:endParaRPr lang="en-US" dirty="0">
              <a:solidFill>
                <a:srgbClr val="5F5F5F">
                  <a:lumMod val="60000"/>
                  <a:lumOff val="40000"/>
                </a:srgbClr>
              </a:solidFill>
            </a:endParaRPr>
          </a:p>
        </p:txBody>
      </p:sp>
      <p:sp>
        <p:nvSpPr>
          <p:cNvPr id="5" name="Slide Number Placeholder 4"/>
          <p:cNvSpPr>
            <a:spLocks noGrp="1"/>
          </p:cNvSpPr>
          <p:nvPr>
            <p:ph type="sldNum" sz="quarter" idx="12"/>
          </p:nvPr>
        </p:nvSpPr>
        <p:spPr/>
        <p:txBody>
          <a:bodyPr/>
          <a:lstStyle/>
          <a:p>
            <a:pPr>
              <a:defRPr/>
            </a:pPr>
            <a:fld id="{31ED6A70-3389-C441-9439-7C9EA1685916}" type="slidenum">
              <a:rPr lang="en-US" smtClean="0"/>
              <a:pPr>
                <a:defRPr/>
              </a:pPr>
              <a:t>19</a:t>
            </a:fld>
            <a:endParaRPr lang="en-US" dirty="0"/>
          </a:p>
        </p:txBody>
      </p:sp>
      <p:pic>
        <p:nvPicPr>
          <p:cNvPr id="6" name="Picture 5" descr="Oracle logo in white on red staging background"/>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gray">
          <a:xfrm>
            <a:off x="531812" y="6263640"/>
            <a:ext cx="1622861" cy="594360"/>
          </a:xfrm>
          <a:prstGeom prst="rect">
            <a:avLst/>
          </a:prstGeom>
        </p:spPr>
      </p:pic>
      <p:sp>
        <p:nvSpPr>
          <p:cNvPr id="40" name="Title 2"/>
          <p:cNvSpPr txBox="1">
            <a:spLocks/>
          </p:cNvSpPr>
          <p:nvPr/>
        </p:nvSpPr>
        <p:spPr bwMode="auto">
          <a:xfrm>
            <a:off x="531812" y="406400"/>
            <a:ext cx="11125200" cy="88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b" anchorCtr="0" compatLnSpc="1">
            <a:prstTxWarp prst="textNoShape">
              <a:avLst/>
            </a:prstTxWarp>
          </a:bodyPr>
          <a:lstStyle>
            <a:lvl1pPr algn="l" defTabSz="904697" rtl="0" eaLnBrk="0" fontAlgn="base" hangingPunct="0">
              <a:lnSpc>
                <a:spcPct val="80000"/>
              </a:lnSpc>
              <a:spcBef>
                <a:spcPct val="0"/>
              </a:spcBef>
              <a:spcAft>
                <a:spcPct val="0"/>
              </a:spcAft>
              <a:defRPr sz="4800" kern="1200">
                <a:solidFill>
                  <a:schemeClr val="tx1"/>
                </a:solidFill>
                <a:latin typeface="+mj-lt"/>
                <a:ea typeface="ＭＳ Ｐゴシック" charset="0"/>
                <a:cs typeface="ＭＳ Ｐゴシック" charset="0"/>
              </a:defRPr>
            </a:lvl1pPr>
            <a:lvl2pPr algn="l" defTabSz="904697" rtl="0" eaLnBrk="0" fontAlgn="base" hangingPunct="0">
              <a:lnSpc>
                <a:spcPct val="80000"/>
              </a:lnSpc>
              <a:spcBef>
                <a:spcPct val="0"/>
              </a:spcBef>
              <a:spcAft>
                <a:spcPct val="0"/>
              </a:spcAft>
              <a:defRPr sz="3600">
                <a:solidFill>
                  <a:schemeClr val="tx1"/>
                </a:solidFill>
                <a:latin typeface="Calibri" pitchFamily="34" charset="0"/>
                <a:ea typeface="ＭＳ Ｐゴシック" charset="0"/>
                <a:cs typeface="ＭＳ Ｐゴシック" charset="0"/>
              </a:defRPr>
            </a:lvl2pPr>
            <a:lvl3pPr algn="l" defTabSz="904697" rtl="0" eaLnBrk="0" fontAlgn="base" hangingPunct="0">
              <a:lnSpc>
                <a:spcPct val="80000"/>
              </a:lnSpc>
              <a:spcBef>
                <a:spcPct val="0"/>
              </a:spcBef>
              <a:spcAft>
                <a:spcPct val="0"/>
              </a:spcAft>
              <a:defRPr sz="3600">
                <a:solidFill>
                  <a:schemeClr val="tx1"/>
                </a:solidFill>
                <a:latin typeface="Calibri" pitchFamily="34" charset="0"/>
                <a:ea typeface="ＭＳ Ｐゴシック" charset="0"/>
                <a:cs typeface="ＭＳ Ｐゴシック" charset="0"/>
              </a:defRPr>
            </a:lvl3pPr>
            <a:lvl4pPr algn="l" defTabSz="904697" rtl="0" eaLnBrk="0" fontAlgn="base" hangingPunct="0">
              <a:lnSpc>
                <a:spcPct val="80000"/>
              </a:lnSpc>
              <a:spcBef>
                <a:spcPct val="0"/>
              </a:spcBef>
              <a:spcAft>
                <a:spcPct val="0"/>
              </a:spcAft>
              <a:defRPr sz="3600">
                <a:solidFill>
                  <a:schemeClr val="tx1"/>
                </a:solidFill>
                <a:latin typeface="Calibri" pitchFamily="34" charset="0"/>
                <a:ea typeface="ＭＳ Ｐゴシック" charset="0"/>
                <a:cs typeface="ＭＳ Ｐゴシック" charset="0"/>
              </a:defRPr>
            </a:lvl4pPr>
            <a:lvl5pPr algn="l" defTabSz="904697" rtl="0" eaLnBrk="0" fontAlgn="base" hangingPunct="0">
              <a:lnSpc>
                <a:spcPct val="80000"/>
              </a:lnSpc>
              <a:spcBef>
                <a:spcPct val="0"/>
              </a:spcBef>
              <a:spcAft>
                <a:spcPct val="0"/>
              </a:spcAft>
              <a:defRPr sz="3600">
                <a:solidFill>
                  <a:schemeClr val="tx1"/>
                </a:solidFill>
                <a:latin typeface="Calibri" pitchFamily="34" charset="0"/>
                <a:ea typeface="ＭＳ Ｐゴシック" charset="0"/>
                <a:cs typeface="ＭＳ Ｐゴシック" charset="0"/>
              </a:defRPr>
            </a:lvl5pPr>
            <a:lvl6pPr marL="605920" algn="l" defTabSz="906766" rtl="0" fontAlgn="base">
              <a:lnSpc>
                <a:spcPct val="80000"/>
              </a:lnSpc>
              <a:spcBef>
                <a:spcPct val="0"/>
              </a:spcBef>
              <a:spcAft>
                <a:spcPct val="0"/>
              </a:spcAft>
              <a:defRPr sz="3600">
                <a:solidFill>
                  <a:schemeClr val="tx1"/>
                </a:solidFill>
                <a:latin typeface="Calibri" pitchFamily="34" charset="0"/>
              </a:defRPr>
            </a:lvl6pPr>
            <a:lvl7pPr marL="1211840" algn="l" defTabSz="906766" rtl="0" fontAlgn="base">
              <a:lnSpc>
                <a:spcPct val="80000"/>
              </a:lnSpc>
              <a:spcBef>
                <a:spcPct val="0"/>
              </a:spcBef>
              <a:spcAft>
                <a:spcPct val="0"/>
              </a:spcAft>
              <a:defRPr sz="3600">
                <a:solidFill>
                  <a:schemeClr val="tx1"/>
                </a:solidFill>
                <a:latin typeface="Calibri" pitchFamily="34" charset="0"/>
              </a:defRPr>
            </a:lvl7pPr>
            <a:lvl8pPr marL="1817758" algn="l" defTabSz="906766" rtl="0" fontAlgn="base">
              <a:lnSpc>
                <a:spcPct val="80000"/>
              </a:lnSpc>
              <a:spcBef>
                <a:spcPct val="0"/>
              </a:spcBef>
              <a:spcAft>
                <a:spcPct val="0"/>
              </a:spcAft>
              <a:defRPr sz="3600">
                <a:solidFill>
                  <a:schemeClr val="tx1"/>
                </a:solidFill>
                <a:latin typeface="Calibri" pitchFamily="34" charset="0"/>
              </a:defRPr>
            </a:lvl8pPr>
            <a:lvl9pPr marL="2423673" algn="l" defTabSz="906766" rtl="0" fontAlgn="base">
              <a:lnSpc>
                <a:spcPct val="80000"/>
              </a:lnSpc>
              <a:spcBef>
                <a:spcPct val="0"/>
              </a:spcBef>
              <a:spcAft>
                <a:spcPct val="0"/>
              </a:spcAft>
              <a:defRPr sz="3600">
                <a:solidFill>
                  <a:schemeClr val="tx1"/>
                </a:solidFill>
                <a:latin typeface="Calibri" pitchFamily="34" charset="0"/>
              </a:defRPr>
            </a:lvl9pPr>
          </a:lstStyle>
          <a:p>
            <a:r>
              <a:rPr lang="en-US" sz="2800" b="1" smtClean="0"/>
              <a:t>MOS Note: Getting Started with Oracle E-Business Suite on Oracle Cloud (</a:t>
            </a:r>
            <a:r>
              <a:rPr lang="en-US" sz="2800" b="1" smtClean="0">
                <a:hlinkClick r:id="rId4"/>
              </a:rPr>
              <a:t>Doc ID 2066260.1</a:t>
            </a:r>
            <a:r>
              <a:rPr lang="en-US" sz="2800" b="1" smtClean="0"/>
              <a:t>)</a:t>
            </a:r>
            <a:endParaRPr lang="en-US" sz="2800" dirty="0"/>
          </a:p>
        </p:txBody>
      </p:sp>
      <p:pic>
        <p:nvPicPr>
          <p:cNvPr id="41" name="Picture 40"/>
          <p:cNvPicPr>
            <a:picLocks noChangeAspect="1"/>
          </p:cNvPicPr>
          <p:nvPr/>
        </p:nvPicPr>
        <p:blipFill>
          <a:blip r:embed="rId5"/>
          <a:stretch>
            <a:fillRect/>
          </a:stretch>
        </p:blipFill>
        <p:spPr>
          <a:xfrm>
            <a:off x="2263806" y="1410426"/>
            <a:ext cx="8150986" cy="4877968"/>
          </a:xfrm>
          <a:prstGeom prst="rect">
            <a:avLst/>
          </a:prstGeom>
          <a:noFill/>
          <a:ln w="9525">
            <a:noFill/>
            <a:miter lim="800000"/>
            <a:headEnd/>
            <a:tailEnd/>
          </a:ln>
        </p:spPr>
      </p:pic>
    </p:spTree>
    <p:extLst>
      <p:ext uri="{BB962C8B-B14F-4D97-AF65-F5344CB8AC3E}">
        <p14:creationId xmlns:p14="http://schemas.microsoft.com/office/powerpoint/2010/main" val="3049198773"/>
      </p:ext>
    </p:extLst>
  </p:cSld>
  <p:clrMapOvr>
    <a:masterClrMapping/>
  </p:clrMapOvr>
  <p:transition spd="med">
    <p:fade/>
  </p:transition>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pPr>
              <a:defRPr/>
            </a:pPr>
            <a:r>
              <a:rPr lang="en-US" smtClean="0">
                <a:solidFill>
                  <a:srgbClr val="5F5F5F">
                    <a:lumMod val="60000"/>
                    <a:lumOff val="40000"/>
                  </a:srgbClr>
                </a:solidFill>
              </a:rPr>
              <a:t>Oracle – Internal/Highly Restricted</a:t>
            </a:r>
            <a:endParaRPr lang="en-US" dirty="0">
              <a:solidFill>
                <a:srgbClr val="5F5F5F">
                  <a:lumMod val="60000"/>
                  <a:lumOff val="40000"/>
                </a:srgbClr>
              </a:solidFill>
            </a:endParaRPr>
          </a:p>
        </p:txBody>
      </p:sp>
      <p:sp>
        <p:nvSpPr>
          <p:cNvPr id="5" name="Slide Number Placeholder 4"/>
          <p:cNvSpPr>
            <a:spLocks noGrp="1"/>
          </p:cNvSpPr>
          <p:nvPr>
            <p:ph type="sldNum" sz="quarter" idx="12"/>
          </p:nvPr>
        </p:nvSpPr>
        <p:spPr/>
        <p:txBody>
          <a:bodyPr/>
          <a:lstStyle/>
          <a:p>
            <a:pPr>
              <a:defRPr/>
            </a:pPr>
            <a:fld id="{31ED6A70-3389-C441-9439-7C9EA1685916}" type="slidenum">
              <a:rPr lang="en-US" smtClean="0"/>
              <a:pPr>
                <a:defRPr/>
              </a:pPr>
              <a:t>2</a:t>
            </a:fld>
            <a:endParaRPr lang="en-US" dirty="0"/>
          </a:p>
        </p:txBody>
      </p:sp>
      <p:sp>
        <p:nvSpPr>
          <p:cNvPr id="6" name="Parallelogram 5"/>
          <p:cNvSpPr/>
          <p:nvPr/>
        </p:nvSpPr>
        <p:spPr>
          <a:xfrm>
            <a:off x="-855407" y="443341"/>
            <a:ext cx="12241162" cy="1097280"/>
          </a:xfrm>
          <a:prstGeom prst="parallelogram">
            <a:avLst>
              <a:gd name="adj" fmla="val 36579"/>
            </a:avLst>
          </a:prstGeom>
          <a:blipFill dpi="0" rotWithShape="1">
            <a:blip r:embed="rId3" cstate="email">
              <a:alphaModFix amt="85000"/>
              <a:extLst>
                <a:ext uri="{28A0092B-C50C-407E-A947-70E740481C1C}">
                  <a14:useLocalDpi xmlns:a14="http://schemas.microsoft.com/office/drawing/2010/main"/>
                </a:ext>
              </a:extLst>
            </a:blip>
            <a:srcRect/>
            <a:stretch>
              <a:fillRect/>
            </a:stretch>
          </a:blipFill>
          <a:ln w="1905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Calibri"/>
              <a:ea typeface="+mn-ea"/>
              <a:cs typeface="+mn-cs"/>
            </a:endParaRPr>
          </a:p>
        </p:txBody>
      </p:sp>
      <p:sp>
        <p:nvSpPr>
          <p:cNvPr id="7" name="Title 1"/>
          <p:cNvSpPr txBox="1">
            <a:spLocks/>
          </p:cNvSpPr>
          <p:nvPr/>
        </p:nvSpPr>
        <p:spPr>
          <a:xfrm>
            <a:off x="530772" y="757380"/>
            <a:ext cx="11125200" cy="454891"/>
          </a:xfrm>
          <a:prstGeom prst="rect">
            <a:avLst/>
          </a:prstGeom>
        </p:spPr>
        <p:txBody>
          <a:bodyPr vert="horz" lIns="0" tIns="0" rIns="0" bIns="0" rtlCol="0" anchor="t">
            <a:noAutofit/>
          </a:bodyPr>
          <a:lstStyle>
            <a:lvl1pPr algn="l" defTabSz="914400" rtl="0" eaLnBrk="1" latinLnBrk="0" hangingPunct="1">
              <a:lnSpc>
                <a:spcPct val="80000"/>
              </a:lnSpc>
              <a:spcBef>
                <a:spcPct val="0"/>
              </a:spcBef>
              <a:buNone/>
              <a:defRPr sz="3600" kern="1200">
                <a:solidFill>
                  <a:schemeClr val="bg1"/>
                </a:solidFill>
                <a:latin typeface="+mj-lt"/>
                <a:ea typeface="+mj-ea"/>
                <a:cs typeface="+mj-cs"/>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4000" b="0" i="0" u="none" strike="noStrike" kern="1200" cap="none" spc="0" normalizeH="0" baseline="0" noProof="0" smtClean="0">
                <a:ln>
                  <a:noFill/>
                </a:ln>
                <a:solidFill>
                  <a:srgbClr val="FFFFFF"/>
                </a:solidFill>
                <a:effectLst/>
                <a:uLnTx/>
                <a:uFillTx/>
                <a:latin typeface="Calibri"/>
                <a:ea typeface="+mj-ea"/>
                <a:cs typeface="+mj-cs"/>
              </a:rPr>
              <a:t>Oracle Provides Options in the Cloud</a:t>
            </a:r>
            <a:endParaRPr kumimoji="0" lang="en-US" sz="4000" b="1" i="0" u="none" strike="noStrike" kern="1200" cap="none" spc="0" normalizeH="0" baseline="0" noProof="0" dirty="0">
              <a:ln>
                <a:noFill/>
              </a:ln>
              <a:solidFill>
                <a:srgbClr val="FFFFFF"/>
              </a:solidFill>
              <a:effectLst/>
              <a:uLnTx/>
              <a:uFillTx/>
              <a:latin typeface="Calibri"/>
              <a:ea typeface="+mj-ea"/>
              <a:cs typeface="+mj-cs"/>
            </a:endParaRPr>
          </a:p>
        </p:txBody>
      </p:sp>
      <p:sp>
        <p:nvSpPr>
          <p:cNvPr id="8" name="Freeform 7"/>
          <p:cNvSpPr>
            <a:spLocks noEditPoints="1"/>
          </p:cNvSpPr>
          <p:nvPr/>
        </p:nvSpPr>
        <p:spPr bwMode="ltGray">
          <a:xfrm>
            <a:off x="776041" y="2566395"/>
            <a:ext cx="1665601" cy="2337995"/>
          </a:xfrm>
          <a:custGeom>
            <a:avLst/>
            <a:gdLst/>
            <a:ahLst/>
            <a:cxnLst>
              <a:cxn ang="0">
                <a:pos x="761" y="803"/>
              </a:cxn>
              <a:cxn ang="0">
                <a:pos x="0" y="750"/>
              </a:cxn>
              <a:cxn ang="0">
                <a:pos x="47" y="231"/>
              </a:cxn>
              <a:cxn ang="0">
                <a:pos x="438" y="656"/>
              </a:cxn>
              <a:cxn ang="0">
                <a:pos x="454" y="215"/>
              </a:cxn>
              <a:cxn ang="0">
                <a:pos x="175" y="38"/>
              </a:cxn>
              <a:cxn ang="0">
                <a:pos x="482" y="80"/>
              </a:cxn>
              <a:cxn ang="0">
                <a:pos x="385" y="123"/>
              </a:cxn>
              <a:cxn ang="0">
                <a:pos x="351" y="141"/>
              </a:cxn>
              <a:cxn ang="0">
                <a:pos x="351" y="198"/>
              </a:cxn>
              <a:cxn ang="0">
                <a:pos x="367" y="193"/>
              </a:cxn>
              <a:cxn ang="0">
                <a:pos x="371" y="147"/>
              </a:cxn>
              <a:cxn ang="0">
                <a:pos x="708" y="3"/>
              </a:cxn>
              <a:cxn ang="0">
                <a:pos x="713" y="8"/>
              </a:cxn>
              <a:cxn ang="0">
                <a:pos x="721" y="750"/>
              </a:cxn>
              <a:cxn ang="0">
                <a:pos x="108" y="661"/>
              </a:cxn>
              <a:cxn ang="0">
                <a:pos x="171" y="752"/>
              </a:cxn>
              <a:cxn ang="0">
                <a:pos x="108" y="661"/>
              </a:cxn>
              <a:cxn ang="0">
                <a:pos x="211" y="752"/>
              </a:cxn>
              <a:cxn ang="0">
                <a:pos x="274" y="661"/>
              </a:cxn>
              <a:cxn ang="0">
                <a:pos x="377" y="752"/>
              </a:cxn>
              <a:cxn ang="0">
                <a:pos x="378" y="665"/>
              </a:cxn>
              <a:cxn ang="0">
                <a:pos x="318" y="661"/>
              </a:cxn>
              <a:cxn ang="0">
                <a:pos x="315" y="752"/>
              </a:cxn>
              <a:cxn ang="0">
                <a:pos x="171" y="288"/>
              </a:cxn>
              <a:cxn ang="0">
                <a:pos x="108" y="374"/>
              </a:cxn>
              <a:cxn ang="0">
                <a:pos x="171" y="288"/>
              </a:cxn>
              <a:cxn ang="0">
                <a:pos x="211" y="374"/>
              </a:cxn>
              <a:cxn ang="0">
                <a:pos x="274" y="288"/>
              </a:cxn>
              <a:cxn ang="0">
                <a:pos x="315" y="288"/>
              </a:cxn>
              <a:cxn ang="0">
                <a:pos x="377" y="374"/>
              </a:cxn>
              <a:cxn ang="0">
                <a:pos x="315" y="288"/>
              </a:cxn>
              <a:cxn ang="0">
                <a:pos x="171" y="415"/>
              </a:cxn>
              <a:cxn ang="0">
                <a:pos x="108" y="498"/>
              </a:cxn>
              <a:cxn ang="0">
                <a:pos x="211" y="498"/>
              </a:cxn>
              <a:cxn ang="0">
                <a:pos x="274" y="415"/>
              </a:cxn>
              <a:cxn ang="0">
                <a:pos x="211" y="498"/>
              </a:cxn>
              <a:cxn ang="0">
                <a:pos x="315" y="498"/>
              </a:cxn>
              <a:cxn ang="0">
                <a:pos x="377" y="415"/>
              </a:cxn>
              <a:cxn ang="0">
                <a:pos x="108" y="621"/>
              </a:cxn>
              <a:cxn ang="0">
                <a:pos x="171" y="538"/>
              </a:cxn>
              <a:cxn ang="0">
                <a:pos x="108" y="621"/>
              </a:cxn>
              <a:cxn ang="0">
                <a:pos x="274" y="538"/>
              </a:cxn>
              <a:cxn ang="0">
                <a:pos x="211" y="621"/>
              </a:cxn>
              <a:cxn ang="0">
                <a:pos x="377" y="621"/>
              </a:cxn>
              <a:cxn ang="0">
                <a:pos x="315" y="538"/>
              </a:cxn>
              <a:cxn ang="0">
                <a:pos x="377" y="621"/>
              </a:cxn>
              <a:cxn ang="0">
                <a:pos x="659" y="322"/>
              </a:cxn>
              <a:cxn ang="0">
                <a:pos x="513" y="317"/>
              </a:cxn>
              <a:cxn ang="0">
                <a:pos x="508" y="349"/>
              </a:cxn>
              <a:cxn ang="0">
                <a:pos x="508" y="452"/>
              </a:cxn>
              <a:cxn ang="0">
                <a:pos x="654" y="452"/>
              </a:cxn>
              <a:cxn ang="0">
                <a:pos x="659" y="433"/>
              </a:cxn>
              <a:cxn ang="0">
                <a:pos x="508" y="419"/>
              </a:cxn>
              <a:cxn ang="0">
                <a:pos x="659" y="624"/>
              </a:cxn>
              <a:cxn ang="0">
                <a:pos x="508" y="656"/>
              </a:cxn>
              <a:cxn ang="0">
                <a:pos x="659" y="624"/>
              </a:cxn>
              <a:cxn ang="0">
                <a:pos x="659" y="215"/>
              </a:cxn>
              <a:cxn ang="0">
                <a:pos x="508" y="246"/>
              </a:cxn>
              <a:cxn ang="0">
                <a:pos x="508" y="522"/>
              </a:cxn>
              <a:cxn ang="0">
                <a:pos x="659" y="553"/>
              </a:cxn>
              <a:cxn ang="0">
                <a:pos x="508" y="522"/>
              </a:cxn>
            </a:cxnLst>
            <a:rect l="0" t="0" r="r" b="b"/>
            <a:pathLst>
              <a:path w="761" h="803">
                <a:moveTo>
                  <a:pt x="761" y="750"/>
                </a:moveTo>
                <a:cubicBezTo>
                  <a:pt x="761" y="768"/>
                  <a:pt x="761" y="785"/>
                  <a:pt x="761" y="803"/>
                </a:cubicBezTo>
                <a:cubicBezTo>
                  <a:pt x="507" y="803"/>
                  <a:pt x="254" y="803"/>
                  <a:pt x="0" y="803"/>
                </a:cubicBezTo>
                <a:cubicBezTo>
                  <a:pt x="0" y="785"/>
                  <a:pt x="0" y="768"/>
                  <a:pt x="0" y="750"/>
                </a:cubicBezTo>
                <a:cubicBezTo>
                  <a:pt x="16" y="750"/>
                  <a:pt x="31" y="750"/>
                  <a:pt x="47" y="750"/>
                </a:cubicBezTo>
                <a:cubicBezTo>
                  <a:pt x="47" y="577"/>
                  <a:pt x="47" y="404"/>
                  <a:pt x="47" y="231"/>
                </a:cubicBezTo>
                <a:cubicBezTo>
                  <a:pt x="178" y="231"/>
                  <a:pt x="308" y="231"/>
                  <a:pt x="438" y="231"/>
                </a:cubicBezTo>
                <a:cubicBezTo>
                  <a:pt x="438" y="373"/>
                  <a:pt x="438" y="514"/>
                  <a:pt x="438" y="656"/>
                </a:cubicBezTo>
                <a:cubicBezTo>
                  <a:pt x="444" y="656"/>
                  <a:pt x="448" y="656"/>
                  <a:pt x="454" y="656"/>
                </a:cubicBezTo>
                <a:cubicBezTo>
                  <a:pt x="454" y="509"/>
                  <a:pt x="454" y="362"/>
                  <a:pt x="454" y="215"/>
                </a:cubicBezTo>
                <a:cubicBezTo>
                  <a:pt x="361" y="215"/>
                  <a:pt x="268" y="215"/>
                  <a:pt x="175" y="215"/>
                </a:cubicBezTo>
                <a:cubicBezTo>
                  <a:pt x="175" y="156"/>
                  <a:pt x="175" y="97"/>
                  <a:pt x="175" y="38"/>
                </a:cubicBezTo>
                <a:cubicBezTo>
                  <a:pt x="277" y="38"/>
                  <a:pt x="380" y="38"/>
                  <a:pt x="483" y="38"/>
                </a:cubicBezTo>
                <a:cubicBezTo>
                  <a:pt x="483" y="52"/>
                  <a:pt x="483" y="66"/>
                  <a:pt x="482" y="80"/>
                </a:cubicBezTo>
                <a:cubicBezTo>
                  <a:pt x="482" y="81"/>
                  <a:pt x="480" y="83"/>
                  <a:pt x="479" y="83"/>
                </a:cubicBezTo>
                <a:cubicBezTo>
                  <a:pt x="448" y="97"/>
                  <a:pt x="416" y="110"/>
                  <a:pt x="385" y="123"/>
                </a:cubicBezTo>
                <a:cubicBezTo>
                  <a:pt x="375" y="128"/>
                  <a:pt x="364" y="132"/>
                  <a:pt x="354" y="137"/>
                </a:cubicBezTo>
                <a:cubicBezTo>
                  <a:pt x="353" y="137"/>
                  <a:pt x="351" y="139"/>
                  <a:pt x="351" y="141"/>
                </a:cubicBezTo>
                <a:cubicBezTo>
                  <a:pt x="351" y="159"/>
                  <a:pt x="351" y="178"/>
                  <a:pt x="351" y="197"/>
                </a:cubicBezTo>
                <a:cubicBezTo>
                  <a:pt x="351" y="197"/>
                  <a:pt x="351" y="197"/>
                  <a:pt x="351" y="198"/>
                </a:cubicBezTo>
                <a:cubicBezTo>
                  <a:pt x="356" y="198"/>
                  <a:pt x="361" y="198"/>
                  <a:pt x="367" y="198"/>
                </a:cubicBezTo>
                <a:cubicBezTo>
                  <a:pt x="367" y="196"/>
                  <a:pt x="367" y="195"/>
                  <a:pt x="367" y="193"/>
                </a:cubicBezTo>
                <a:cubicBezTo>
                  <a:pt x="367" y="180"/>
                  <a:pt x="367" y="167"/>
                  <a:pt x="367" y="154"/>
                </a:cubicBezTo>
                <a:cubicBezTo>
                  <a:pt x="367" y="150"/>
                  <a:pt x="368" y="148"/>
                  <a:pt x="371" y="147"/>
                </a:cubicBezTo>
                <a:cubicBezTo>
                  <a:pt x="467" y="106"/>
                  <a:pt x="563" y="64"/>
                  <a:pt x="659" y="23"/>
                </a:cubicBezTo>
                <a:cubicBezTo>
                  <a:pt x="676" y="16"/>
                  <a:pt x="692" y="9"/>
                  <a:pt x="708" y="3"/>
                </a:cubicBezTo>
                <a:cubicBezTo>
                  <a:pt x="709" y="2"/>
                  <a:pt x="711" y="1"/>
                  <a:pt x="713" y="0"/>
                </a:cubicBezTo>
                <a:cubicBezTo>
                  <a:pt x="713" y="3"/>
                  <a:pt x="713" y="5"/>
                  <a:pt x="713" y="8"/>
                </a:cubicBezTo>
                <a:cubicBezTo>
                  <a:pt x="713" y="253"/>
                  <a:pt x="713" y="497"/>
                  <a:pt x="713" y="742"/>
                </a:cubicBezTo>
                <a:cubicBezTo>
                  <a:pt x="713" y="752"/>
                  <a:pt x="712" y="750"/>
                  <a:pt x="721" y="750"/>
                </a:cubicBezTo>
                <a:cubicBezTo>
                  <a:pt x="734" y="750"/>
                  <a:pt x="747" y="750"/>
                  <a:pt x="761" y="750"/>
                </a:cubicBezTo>
                <a:close/>
                <a:moveTo>
                  <a:pt x="108" y="661"/>
                </a:moveTo>
                <a:cubicBezTo>
                  <a:pt x="108" y="692"/>
                  <a:pt x="108" y="722"/>
                  <a:pt x="108" y="752"/>
                </a:cubicBezTo>
                <a:cubicBezTo>
                  <a:pt x="129" y="752"/>
                  <a:pt x="150" y="752"/>
                  <a:pt x="171" y="752"/>
                </a:cubicBezTo>
                <a:cubicBezTo>
                  <a:pt x="171" y="722"/>
                  <a:pt x="171" y="692"/>
                  <a:pt x="171" y="661"/>
                </a:cubicBezTo>
                <a:cubicBezTo>
                  <a:pt x="150" y="661"/>
                  <a:pt x="129" y="661"/>
                  <a:pt x="108" y="661"/>
                </a:cubicBezTo>
                <a:close/>
                <a:moveTo>
                  <a:pt x="211" y="661"/>
                </a:moveTo>
                <a:cubicBezTo>
                  <a:pt x="211" y="692"/>
                  <a:pt x="211" y="722"/>
                  <a:pt x="211" y="752"/>
                </a:cubicBezTo>
                <a:cubicBezTo>
                  <a:pt x="232" y="752"/>
                  <a:pt x="253" y="752"/>
                  <a:pt x="274" y="752"/>
                </a:cubicBezTo>
                <a:cubicBezTo>
                  <a:pt x="274" y="722"/>
                  <a:pt x="274" y="692"/>
                  <a:pt x="274" y="661"/>
                </a:cubicBezTo>
                <a:cubicBezTo>
                  <a:pt x="253" y="661"/>
                  <a:pt x="233" y="661"/>
                  <a:pt x="211" y="661"/>
                </a:cubicBezTo>
                <a:close/>
                <a:moveTo>
                  <a:pt x="377" y="752"/>
                </a:moveTo>
                <a:cubicBezTo>
                  <a:pt x="377" y="751"/>
                  <a:pt x="378" y="750"/>
                  <a:pt x="378" y="749"/>
                </a:cubicBezTo>
                <a:cubicBezTo>
                  <a:pt x="378" y="721"/>
                  <a:pt x="378" y="693"/>
                  <a:pt x="378" y="665"/>
                </a:cubicBezTo>
                <a:cubicBezTo>
                  <a:pt x="378" y="662"/>
                  <a:pt x="376" y="661"/>
                  <a:pt x="374" y="661"/>
                </a:cubicBezTo>
                <a:cubicBezTo>
                  <a:pt x="355" y="661"/>
                  <a:pt x="337" y="661"/>
                  <a:pt x="318" y="661"/>
                </a:cubicBezTo>
                <a:cubicBezTo>
                  <a:pt x="317" y="661"/>
                  <a:pt x="316" y="661"/>
                  <a:pt x="315" y="661"/>
                </a:cubicBezTo>
                <a:cubicBezTo>
                  <a:pt x="315" y="692"/>
                  <a:pt x="315" y="722"/>
                  <a:pt x="315" y="752"/>
                </a:cubicBezTo>
                <a:cubicBezTo>
                  <a:pt x="336" y="752"/>
                  <a:pt x="357" y="752"/>
                  <a:pt x="377" y="752"/>
                </a:cubicBezTo>
                <a:close/>
                <a:moveTo>
                  <a:pt x="171" y="288"/>
                </a:moveTo>
                <a:cubicBezTo>
                  <a:pt x="150" y="288"/>
                  <a:pt x="129" y="288"/>
                  <a:pt x="108" y="288"/>
                </a:cubicBezTo>
                <a:cubicBezTo>
                  <a:pt x="108" y="317"/>
                  <a:pt x="108" y="345"/>
                  <a:pt x="108" y="374"/>
                </a:cubicBezTo>
                <a:cubicBezTo>
                  <a:pt x="129" y="374"/>
                  <a:pt x="150" y="374"/>
                  <a:pt x="171" y="374"/>
                </a:cubicBezTo>
                <a:cubicBezTo>
                  <a:pt x="171" y="345"/>
                  <a:pt x="171" y="317"/>
                  <a:pt x="171" y="288"/>
                </a:cubicBezTo>
                <a:close/>
                <a:moveTo>
                  <a:pt x="211" y="288"/>
                </a:moveTo>
                <a:cubicBezTo>
                  <a:pt x="211" y="317"/>
                  <a:pt x="211" y="345"/>
                  <a:pt x="211" y="374"/>
                </a:cubicBezTo>
                <a:cubicBezTo>
                  <a:pt x="232" y="374"/>
                  <a:pt x="253" y="374"/>
                  <a:pt x="274" y="374"/>
                </a:cubicBezTo>
                <a:cubicBezTo>
                  <a:pt x="274" y="345"/>
                  <a:pt x="274" y="317"/>
                  <a:pt x="274" y="288"/>
                </a:cubicBezTo>
                <a:cubicBezTo>
                  <a:pt x="253" y="288"/>
                  <a:pt x="232" y="288"/>
                  <a:pt x="211" y="288"/>
                </a:cubicBezTo>
                <a:close/>
                <a:moveTo>
                  <a:pt x="315" y="288"/>
                </a:moveTo>
                <a:cubicBezTo>
                  <a:pt x="315" y="317"/>
                  <a:pt x="315" y="345"/>
                  <a:pt x="315" y="374"/>
                </a:cubicBezTo>
                <a:cubicBezTo>
                  <a:pt x="336" y="374"/>
                  <a:pt x="357" y="374"/>
                  <a:pt x="377" y="374"/>
                </a:cubicBezTo>
                <a:cubicBezTo>
                  <a:pt x="377" y="345"/>
                  <a:pt x="377" y="317"/>
                  <a:pt x="377" y="288"/>
                </a:cubicBezTo>
                <a:cubicBezTo>
                  <a:pt x="357" y="288"/>
                  <a:pt x="336" y="288"/>
                  <a:pt x="315" y="288"/>
                </a:cubicBezTo>
                <a:close/>
                <a:moveTo>
                  <a:pt x="171" y="498"/>
                </a:moveTo>
                <a:cubicBezTo>
                  <a:pt x="171" y="470"/>
                  <a:pt x="171" y="442"/>
                  <a:pt x="171" y="415"/>
                </a:cubicBezTo>
                <a:cubicBezTo>
                  <a:pt x="150" y="415"/>
                  <a:pt x="129" y="415"/>
                  <a:pt x="108" y="415"/>
                </a:cubicBezTo>
                <a:cubicBezTo>
                  <a:pt x="108" y="442"/>
                  <a:pt x="108" y="470"/>
                  <a:pt x="108" y="498"/>
                </a:cubicBezTo>
                <a:cubicBezTo>
                  <a:pt x="129" y="498"/>
                  <a:pt x="150" y="498"/>
                  <a:pt x="171" y="498"/>
                </a:cubicBezTo>
                <a:close/>
                <a:moveTo>
                  <a:pt x="211" y="498"/>
                </a:moveTo>
                <a:cubicBezTo>
                  <a:pt x="232" y="498"/>
                  <a:pt x="253" y="498"/>
                  <a:pt x="274" y="498"/>
                </a:cubicBezTo>
                <a:cubicBezTo>
                  <a:pt x="274" y="470"/>
                  <a:pt x="274" y="442"/>
                  <a:pt x="274" y="415"/>
                </a:cubicBezTo>
                <a:cubicBezTo>
                  <a:pt x="253" y="415"/>
                  <a:pt x="232" y="415"/>
                  <a:pt x="211" y="415"/>
                </a:cubicBezTo>
                <a:cubicBezTo>
                  <a:pt x="211" y="442"/>
                  <a:pt x="211" y="470"/>
                  <a:pt x="211" y="498"/>
                </a:cubicBezTo>
                <a:close/>
                <a:moveTo>
                  <a:pt x="315" y="415"/>
                </a:moveTo>
                <a:cubicBezTo>
                  <a:pt x="315" y="443"/>
                  <a:pt x="315" y="470"/>
                  <a:pt x="315" y="498"/>
                </a:cubicBezTo>
                <a:cubicBezTo>
                  <a:pt x="336" y="498"/>
                  <a:pt x="357" y="498"/>
                  <a:pt x="377" y="498"/>
                </a:cubicBezTo>
                <a:cubicBezTo>
                  <a:pt x="377" y="470"/>
                  <a:pt x="377" y="442"/>
                  <a:pt x="377" y="415"/>
                </a:cubicBezTo>
                <a:cubicBezTo>
                  <a:pt x="356" y="415"/>
                  <a:pt x="336" y="415"/>
                  <a:pt x="315" y="415"/>
                </a:cubicBezTo>
                <a:close/>
                <a:moveTo>
                  <a:pt x="108" y="621"/>
                </a:moveTo>
                <a:cubicBezTo>
                  <a:pt x="130" y="621"/>
                  <a:pt x="150" y="621"/>
                  <a:pt x="171" y="621"/>
                </a:cubicBezTo>
                <a:cubicBezTo>
                  <a:pt x="171" y="593"/>
                  <a:pt x="171" y="566"/>
                  <a:pt x="171" y="538"/>
                </a:cubicBezTo>
                <a:cubicBezTo>
                  <a:pt x="150" y="538"/>
                  <a:pt x="129" y="538"/>
                  <a:pt x="108" y="538"/>
                </a:cubicBezTo>
                <a:cubicBezTo>
                  <a:pt x="108" y="566"/>
                  <a:pt x="108" y="593"/>
                  <a:pt x="108" y="621"/>
                </a:cubicBezTo>
                <a:close/>
                <a:moveTo>
                  <a:pt x="274" y="621"/>
                </a:moveTo>
                <a:cubicBezTo>
                  <a:pt x="274" y="593"/>
                  <a:pt x="274" y="566"/>
                  <a:pt x="274" y="538"/>
                </a:cubicBezTo>
                <a:cubicBezTo>
                  <a:pt x="253" y="538"/>
                  <a:pt x="232" y="538"/>
                  <a:pt x="211" y="538"/>
                </a:cubicBezTo>
                <a:cubicBezTo>
                  <a:pt x="211" y="566"/>
                  <a:pt x="211" y="593"/>
                  <a:pt x="211" y="621"/>
                </a:cubicBezTo>
                <a:cubicBezTo>
                  <a:pt x="233" y="621"/>
                  <a:pt x="253" y="621"/>
                  <a:pt x="274" y="621"/>
                </a:cubicBezTo>
                <a:close/>
                <a:moveTo>
                  <a:pt x="377" y="621"/>
                </a:moveTo>
                <a:cubicBezTo>
                  <a:pt x="377" y="593"/>
                  <a:pt x="377" y="566"/>
                  <a:pt x="377" y="538"/>
                </a:cubicBezTo>
                <a:cubicBezTo>
                  <a:pt x="356" y="538"/>
                  <a:pt x="336" y="538"/>
                  <a:pt x="315" y="538"/>
                </a:cubicBezTo>
                <a:cubicBezTo>
                  <a:pt x="315" y="566"/>
                  <a:pt x="315" y="593"/>
                  <a:pt x="315" y="621"/>
                </a:cubicBezTo>
                <a:cubicBezTo>
                  <a:pt x="336" y="621"/>
                  <a:pt x="356" y="621"/>
                  <a:pt x="377" y="621"/>
                </a:cubicBezTo>
                <a:close/>
                <a:moveTo>
                  <a:pt x="659" y="349"/>
                </a:moveTo>
                <a:cubicBezTo>
                  <a:pt x="659" y="340"/>
                  <a:pt x="659" y="331"/>
                  <a:pt x="659" y="322"/>
                </a:cubicBezTo>
                <a:cubicBezTo>
                  <a:pt x="660" y="317"/>
                  <a:pt x="658" y="317"/>
                  <a:pt x="654" y="317"/>
                </a:cubicBezTo>
                <a:cubicBezTo>
                  <a:pt x="607" y="317"/>
                  <a:pt x="560" y="317"/>
                  <a:pt x="513" y="317"/>
                </a:cubicBezTo>
                <a:cubicBezTo>
                  <a:pt x="511" y="317"/>
                  <a:pt x="510" y="317"/>
                  <a:pt x="508" y="317"/>
                </a:cubicBezTo>
                <a:cubicBezTo>
                  <a:pt x="508" y="328"/>
                  <a:pt x="508" y="338"/>
                  <a:pt x="508" y="349"/>
                </a:cubicBezTo>
                <a:cubicBezTo>
                  <a:pt x="558" y="349"/>
                  <a:pt x="608" y="349"/>
                  <a:pt x="659" y="349"/>
                </a:cubicBezTo>
                <a:close/>
                <a:moveTo>
                  <a:pt x="508" y="452"/>
                </a:moveTo>
                <a:cubicBezTo>
                  <a:pt x="517" y="452"/>
                  <a:pt x="525" y="452"/>
                  <a:pt x="533" y="452"/>
                </a:cubicBezTo>
                <a:cubicBezTo>
                  <a:pt x="573" y="452"/>
                  <a:pt x="614" y="452"/>
                  <a:pt x="654" y="452"/>
                </a:cubicBezTo>
                <a:cubicBezTo>
                  <a:pt x="658" y="452"/>
                  <a:pt x="660" y="451"/>
                  <a:pt x="659" y="446"/>
                </a:cubicBezTo>
                <a:cubicBezTo>
                  <a:pt x="659" y="442"/>
                  <a:pt x="659" y="438"/>
                  <a:pt x="659" y="433"/>
                </a:cubicBezTo>
                <a:cubicBezTo>
                  <a:pt x="659" y="429"/>
                  <a:pt x="659" y="424"/>
                  <a:pt x="659" y="419"/>
                </a:cubicBezTo>
                <a:cubicBezTo>
                  <a:pt x="608" y="419"/>
                  <a:pt x="558" y="419"/>
                  <a:pt x="508" y="419"/>
                </a:cubicBezTo>
                <a:cubicBezTo>
                  <a:pt x="508" y="430"/>
                  <a:pt x="508" y="440"/>
                  <a:pt x="508" y="452"/>
                </a:cubicBezTo>
                <a:close/>
                <a:moveTo>
                  <a:pt x="659" y="624"/>
                </a:moveTo>
                <a:cubicBezTo>
                  <a:pt x="608" y="624"/>
                  <a:pt x="558" y="624"/>
                  <a:pt x="508" y="624"/>
                </a:cubicBezTo>
                <a:cubicBezTo>
                  <a:pt x="508" y="635"/>
                  <a:pt x="508" y="646"/>
                  <a:pt x="508" y="656"/>
                </a:cubicBezTo>
                <a:cubicBezTo>
                  <a:pt x="559" y="656"/>
                  <a:pt x="609" y="656"/>
                  <a:pt x="659" y="656"/>
                </a:cubicBezTo>
                <a:cubicBezTo>
                  <a:pt x="659" y="646"/>
                  <a:pt x="659" y="635"/>
                  <a:pt x="659" y="624"/>
                </a:cubicBezTo>
                <a:close/>
                <a:moveTo>
                  <a:pt x="659" y="246"/>
                </a:moveTo>
                <a:cubicBezTo>
                  <a:pt x="659" y="235"/>
                  <a:pt x="659" y="225"/>
                  <a:pt x="659" y="215"/>
                </a:cubicBezTo>
                <a:cubicBezTo>
                  <a:pt x="608" y="215"/>
                  <a:pt x="558" y="215"/>
                  <a:pt x="508" y="215"/>
                </a:cubicBezTo>
                <a:cubicBezTo>
                  <a:pt x="508" y="226"/>
                  <a:pt x="508" y="236"/>
                  <a:pt x="508" y="246"/>
                </a:cubicBezTo>
                <a:cubicBezTo>
                  <a:pt x="558" y="246"/>
                  <a:pt x="609" y="246"/>
                  <a:pt x="659" y="246"/>
                </a:cubicBezTo>
                <a:close/>
                <a:moveTo>
                  <a:pt x="508" y="522"/>
                </a:moveTo>
                <a:cubicBezTo>
                  <a:pt x="508" y="533"/>
                  <a:pt x="508" y="543"/>
                  <a:pt x="508" y="553"/>
                </a:cubicBezTo>
                <a:cubicBezTo>
                  <a:pt x="559" y="553"/>
                  <a:pt x="609" y="553"/>
                  <a:pt x="659" y="553"/>
                </a:cubicBezTo>
                <a:cubicBezTo>
                  <a:pt x="659" y="543"/>
                  <a:pt x="659" y="532"/>
                  <a:pt x="659" y="522"/>
                </a:cubicBezTo>
                <a:cubicBezTo>
                  <a:pt x="609" y="522"/>
                  <a:pt x="558" y="522"/>
                  <a:pt x="508" y="522"/>
                </a:cubicBezTo>
                <a:close/>
              </a:path>
            </a:pathLst>
          </a:custGeom>
          <a:solidFill>
            <a:srgbClr val="8A133B">
              <a:alpha val="10196"/>
            </a:srgbClr>
          </a:solidFill>
          <a:ln w="3175" cmpd="sng">
            <a:noFill/>
            <a:round/>
            <a:headEnd/>
            <a:tailEnd/>
          </a:ln>
          <a:effectLst/>
        </p:spPr>
        <p:txBody>
          <a:bodyPr vert="horz" wrap="square" lIns="91412" tIns="45706" rIns="91412" bIns="45706"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smtClean="0">
              <a:ln>
                <a:noFill/>
              </a:ln>
              <a:solidFill>
                <a:srgbClr val="FFFFFF"/>
              </a:solidFill>
              <a:effectLst/>
              <a:uLnTx/>
              <a:uFillTx/>
            </a:endParaRPr>
          </a:p>
        </p:txBody>
      </p:sp>
      <p:sp>
        <p:nvSpPr>
          <p:cNvPr id="9" name="Rectangle 8"/>
          <p:cNvSpPr/>
          <p:nvPr/>
        </p:nvSpPr>
        <p:spPr>
          <a:xfrm>
            <a:off x="933874" y="4927642"/>
            <a:ext cx="1356482" cy="458587"/>
          </a:xfrm>
          <a:prstGeom prst="rect">
            <a:avLst/>
          </a:prstGeom>
        </p:spPr>
        <p:txBody>
          <a:bodyPr wrap="square">
            <a:spAutoFit/>
          </a:bodyPr>
          <a:lstStyle/>
          <a:p>
            <a:pPr marL="0" marR="0" lvl="0" indent="0" algn="ctr" defTabSz="685800" eaLnBrk="1" fontAlgn="auto" latinLnBrk="0" hangingPunct="1">
              <a:lnSpc>
                <a:spcPct val="85000"/>
              </a:lnSpc>
              <a:spcBef>
                <a:spcPts val="0"/>
              </a:spcBef>
              <a:spcAft>
                <a:spcPts val="0"/>
              </a:spcAft>
              <a:buClrTx/>
              <a:buSzTx/>
              <a:buFontTx/>
              <a:buNone/>
              <a:tabLst/>
              <a:defRPr/>
            </a:pPr>
            <a:r>
              <a:rPr kumimoji="0" lang="en-US" altLang="en-US" sz="1400" b="1" i="0" u="none" strike="noStrike" kern="0" cap="none" spc="75" normalizeH="0" baseline="0" noProof="0" dirty="0" smtClean="0">
                <a:ln>
                  <a:noFill/>
                </a:ln>
                <a:solidFill>
                  <a:srgbClr val="8A133B"/>
                </a:solidFill>
                <a:effectLst/>
                <a:uLnTx/>
                <a:uFillTx/>
              </a:rPr>
              <a:t>ON PREMISES</a:t>
            </a:r>
          </a:p>
        </p:txBody>
      </p:sp>
      <p:sp>
        <p:nvSpPr>
          <p:cNvPr id="10" name="Rectangle 9"/>
          <p:cNvSpPr/>
          <p:nvPr/>
        </p:nvSpPr>
        <p:spPr>
          <a:xfrm>
            <a:off x="8938665" y="4929246"/>
            <a:ext cx="2169050" cy="458587"/>
          </a:xfrm>
          <a:prstGeom prst="rect">
            <a:avLst/>
          </a:prstGeom>
        </p:spPr>
        <p:txBody>
          <a:bodyPr wrap="square">
            <a:spAutoFit/>
          </a:bodyPr>
          <a:lstStyle/>
          <a:p>
            <a:pPr marL="0" marR="0" lvl="0" indent="0" algn="ctr" defTabSz="685800" eaLnBrk="1" fontAlgn="auto" latinLnBrk="0" hangingPunct="1">
              <a:lnSpc>
                <a:spcPct val="85000"/>
              </a:lnSpc>
              <a:spcBef>
                <a:spcPts val="0"/>
              </a:spcBef>
              <a:spcAft>
                <a:spcPts val="0"/>
              </a:spcAft>
              <a:buClrTx/>
              <a:buSzTx/>
              <a:buFontTx/>
              <a:buNone/>
              <a:tabLst/>
              <a:defRPr/>
            </a:pPr>
            <a:r>
              <a:rPr kumimoji="0" lang="en-US" altLang="en-US" sz="1400" b="1" i="0" u="none" strike="noStrike" kern="0" cap="none" spc="75" normalizeH="0" baseline="0" noProof="0" dirty="0" smtClean="0">
                <a:ln>
                  <a:noFill/>
                </a:ln>
                <a:solidFill>
                  <a:srgbClr val="8A133B"/>
                </a:solidFill>
                <a:effectLst/>
                <a:uLnTx/>
                <a:uFillTx/>
              </a:rPr>
              <a:t>ORACLE  PUBLIC CLOUD</a:t>
            </a:r>
          </a:p>
        </p:txBody>
      </p:sp>
      <p:sp>
        <p:nvSpPr>
          <p:cNvPr id="11" name="Freeform 10"/>
          <p:cNvSpPr>
            <a:spLocks/>
          </p:cNvSpPr>
          <p:nvPr/>
        </p:nvSpPr>
        <p:spPr bwMode="auto">
          <a:xfrm flipH="1">
            <a:off x="8395815" y="2117720"/>
            <a:ext cx="3200400" cy="2651760"/>
          </a:xfrm>
          <a:custGeom>
            <a:avLst/>
            <a:gdLst>
              <a:gd name="connsiteX0" fmla="*/ 609116 w 6142434"/>
              <a:gd name="connsiteY0" fmla="*/ 3483518 h 3507583"/>
              <a:gd name="connsiteX1" fmla="*/ 848597 w 6142434"/>
              <a:gd name="connsiteY1" fmla="*/ 3489802 h 3507583"/>
              <a:gd name="connsiteX2" fmla="*/ 976861 w 6142434"/>
              <a:gd name="connsiteY2" fmla="*/ 3493186 h 3507583"/>
              <a:gd name="connsiteX3" fmla="*/ 980448 w 6142434"/>
              <a:gd name="connsiteY3" fmla="*/ 3493523 h 3507583"/>
              <a:gd name="connsiteX4" fmla="*/ 609116 w 6142434"/>
              <a:gd name="connsiteY4" fmla="*/ 3483518 h 3507583"/>
              <a:gd name="connsiteX5" fmla="*/ 2381 w 6142434"/>
              <a:gd name="connsiteY5" fmla="*/ 2481264 h 3507583"/>
              <a:gd name="connsiteX6" fmla="*/ 175268 w 6142434"/>
              <a:gd name="connsiteY6" fmla="*/ 2481264 h 3507583"/>
              <a:gd name="connsiteX7" fmla="*/ 434294 w 6142434"/>
              <a:gd name="connsiteY7" fmla="*/ 3070371 h 3507583"/>
              <a:gd name="connsiteX8" fmla="*/ 434294 w 6142434"/>
              <a:gd name="connsiteY8" fmla="*/ 3072732 h 3507583"/>
              <a:gd name="connsiteX9" fmla="*/ 1053146 w 6142434"/>
              <a:gd name="connsiteY9" fmla="*/ 3329927 h 3507583"/>
              <a:gd name="connsiteX10" fmla="*/ 4834677 w 6142434"/>
              <a:gd name="connsiteY10" fmla="*/ 3329927 h 3507583"/>
              <a:gd name="connsiteX11" fmla="*/ 5931871 w 6142434"/>
              <a:gd name="connsiteY11" fmla="*/ 2481264 h 3507583"/>
              <a:gd name="connsiteX12" fmla="*/ 6111478 w 6142434"/>
              <a:gd name="connsiteY12" fmla="*/ 2481264 h 3507583"/>
              <a:gd name="connsiteX13" fmla="*/ 5989907 w 6142434"/>
              <a:gd name="connsiteY13" fmla="*/ 2803939 h 3507583"/>
              <a:gd name="connsiteX14" fmla="*/ 5497514 w 6142434"/>
              <a:gd name="connsiteY14" fmla="*/ 3320588 h 3507583"/>
              <a:gd name="connsiteX15" fmla="*/ 4804131 w 6142434"/>
              <a:gd name="connsiteY15" fmla="*/ 3507583 h 3507583"/>
              <a:gd name="connsiteX16" fmla="*/ 989611 w 6142434"/>
              <a:gd name="connsiteY16" fmla="*/ 3493523 h 3507583"/>
              <a:gd name="connsiteX17" fmla="*/ 976861 w 6142434"/>
              <a:gd name="connsiteY17" fmla="*/ 3493186 h 3507583"/>
              <a:gd name="connsiteX18" fmla="*/ 876591 w 6142434"/>
              <a:gd name="connsiteY18" fmla="*/ 3483782 h 3507583"/>
              <a:gd name="connsiteX19" fmla="*/ 289508 w 6142434"/>
              <a:gd name="connsiteY19" fmla="*/ 3159251 h 3507583"/>
              <a:gd name="connsiteX20" fmla="*/ 2381 w 6142434"/>
              <a:gd name="connsiteY20" fmla="*/ 2481264 h 3507583"/>
              <a:gd name="connsiteX21" fmla="*/ 5792390 w 6142434"/>
              <a:gd name="connsiteY21" fmla="*/ 1612107 h 3507583"/>
              <a:gd name="connsiteX22" fmla="*/ 5997749 w 6142434"/>
              <a:gd name="connsiteY22" fmla="*/ 1612107 h 3507583"/>
              <a:gd name="connsiteX23" fmla="*/ 6142434 w 6142434"/>
              <a:gd name="connsiteY23" fmla="*/ 2205563 h 3507583"/>
              <a:gd name="connsiteX24" fmla="*/ 6112097 w 6142434"/>
              <a:gd name="connsiteY24" fmla="*/ 2481263 h 3507583"/>
              <a:gd name="connsiteX25" fmla="*/ 5932408 w 6142434"/>
              <a:gd name="connsiteY25" fmla="*/ 2481263 h 3507583"/>
              <a:gd name="connsiteX26" fmla="*/ 5951077 w 6142434"/>
              <a:gd name="connsiteY26" fmla="*/ 2397151 h 3507583"/>
              <a:gd name="connsiteX27" fmla="*/ 5951077 w 6142434"/>
              <a:gd name="connsiteY27" fmla="*/ 2394815 h 3507583"/>
              <a:gd name="connsiteX28" fmla="*/ 5962745 w 6142434"/>
              <a:gd name="connsiteY28" fmla="*/ 2217245 h 3507583"/>
              <a:gd name="connsiteX29" fmla="*/ 5792390 w 6142434"/>
              <a:gd name="connsiteY29" fmla="*/ 1612107 h 3507583"/>
              <a:gd name="connsiteX30" fmla="*/ 317574 w 6142434"/>
              <a:gd name="connsiteY30" fmla="*/ 1612107 h 3507583"/>
              <a:gd name="connsiteX31" fmla="*/ 602456 w 6142434"/>
              <a:gd name="connsiteY31" fmla="*/ 1612107 h 3507583"/>
              <a:gd name="connsiteX32" fmla="*/ 574435 w 6142434"/>
              <a:gd name="connsiteY32" fmla="*/ 1630799 h 3507583"/>
              <a:gd name="connsiteX33" fmla="*/ 172797 w 6142434"/>
              <a:gd name="connsiteY33" fmla="*/ 2313039 h 3507583"/>
              <a:gd name="connsiteX34" fmla="*/ 172797 w 6142434"/>
              <a:gd name="connsiteY34" fmla="*/ 2315376 h 3507583"/>
              <a:gd name="connsiteX35" fmla="*/ 170462 w 6142434"/>
              <a:gd name="connsiteY35" fmla="*/ 2383133 h 3507583"/>
              <a:gd name="connsiteX36" fmla="*/ 175133 w 6142434"/>
              <a:gd name="connsiteY36" fmla="*/ 2481263 h 3507583"/>
              <a:gd name="connsiteX37" fmla="*/ 2335 w 6142434"/>
              <a:gd name="connsiteY37" fmla="*/ 2481263 h 3507583"/>
              <a:gd name="connsiteX38" fmla="*/ 0 w 6142434"/>
              <a:gd name="connsiteY38" fmla="*/ 2415843 h 3507583"/>
              <a:gd name="connsiteX39" fmla="*/ 35026 w 6142434"/>
              <a:gd name="connsiteY39" fmla="*/ 2123788 h 3507583"/>
              <a:gd name="connsiteX40" fmla="*/ 317574 w 6142434"/>
              <a:gd name="connsiteY40" fmla="*/ 1612107 h 3507583"/>
              <a:gd name="connsiteX41" fmla="*/ 3494840 w 6142434"/>
              <a:gd name="connsiteY41" fmla="*/ 0 h 3507583"/>
              <a:gd name="connsiteX42" fmla="*/ 3751610 w 6142434"/>
              <a:gd name="connsiteY42" fmla="*/ 25700 h 3507583"/>
              <a:gd name="connsiteX43" fmla="*/ 4717998 w 6142434"/>
              <a:gd name="connsiteY43" fmla="*/ 834090 h 3507583"/>
              <a:gd name="connsiteX44" fmla="*/ 4725001 w 6142434"/>
              <a:gd name="connsiteY44" fmla="*/ 859790 h 3507583"/>
              <a:gd name="connsiteX45" fmla="*/ 4743675 w 6142434"/>
              <a:gd name="connsiteY45" fmla="*/ 883154 h 3507583"/>
              <a:gd name="connsiteX46" fmla="*/ 4778689 w 6142434"/>
              <a:gd name="connsiteY46" fmla="*/ 894836 h 3507583"/>
              <a:gd name="connsiteX47" fmla="*/ 4804366 w 6142434"/>
              <a:gd name="connsiteY47" fmla="*/ 897172 h 3507583"/>
              <a:gd name="connsiteX48" fmla="*/ 5761417 w 6142434"/>
              <a:gd name="connsiteY48" fmla="*/ 1289685 h 3507583"/>
              <a:gd name="connsiteX49" fmla="*/ 5997178 w 6142434"/>
              <a:gd name="connsiteY49" fmla="*/ 1612106 h 3507583"/>
              <a:gd name="connsiteX50" fmla="*/ 5791762 w 6142434"/>
              <a:gd name="connsiteY50" fmla="*/ 1612106 h 3507583"/>
              <a:gd name="connsiteX51" fmla="*/ 5007447 w 6142434"/>
              <a:gd name="connsiteY51" fmla="*/ 1088756 h 3507583"/>
              <a:gd name="connsiteX52" fmla="*/ 4862723 w 6142434"/>
              <a:gd name="connsiteY52" fmla="*/ 1072401 h 3507583"/>
              <a:gd name="connsiteX53" fmla="*/ 4825374 w 6142434"/>
              <a:gd name="connsiteY53" fmla="*/ 1077074 h 3507583"/>
              <a:gd name="connsiteX54" fmla="*/ 4799697 w 6142434"/>
              <a:gd name="connsiteY54" fmla="*/ 1091092 h 3507583"/>
              <a:gd name="connsiteX55" fmla="*/ 4778689 w 6142434"/>
              <a:gd name="connsiteY55" fmla="*/ 1130811 h 3507583"/>
              <a:gd name="connsiteX56" fmla="*/ 4776355 w 6142434"/>
              <a:gd name="connsiteY56" fmla="*/ 1158847 h 3507583"/>
              <a:gd name="connsiteX57" fmla="*/ 4748343 w 6142434"/>
              <a:gd name="connsiteY57" fmla="*/ 1397159 h 3507583"/>
              <a:gd name="connsiteX58" fmla="*/ 4748343 w 6142434"/>
              <a:gd name="connsiteY58" fmla="*/ 1401831 h 3507583"/>
              <a:gd name="connsiteX59" fmla="*/ 4729669 w 6142434"/>
              <a:gd name="connsiteY59" fmla="*/ 1408841 h 3507583"/>
              <a:gd name="connsiteX60" fmla="*/ 4573273 w 6142434"/>
              <a:gd name="connsiteY60" fmla="*/ 1460241 h 3507583"/>
              <a:gd name="connsiteX61" fmla="*/ 4596616 w 6142434"/>
              <a:gd name="connsiteY61" fmla="*/ 1357440 h 3507583"/>
              <a:gd name="connsiteX62" fmla="*/ 4596616 w 6142434"/>
              <a:gd name="connsiteY62" fmla="*/ 1355104 h 3507583"/>
              <a:gd name="connsiteX63" fmla="*/ 4596616 w 6142434"/>
              <a:gd name="connsiteY63" fmla="*/ 1352767 h 3507583"/>
              <a:gd name="connsiteX64" fmla="*/ 4610621 w 6142434"/>
              <a:gd name="connsiteY64" fmla="*/ 1198566 h 3507583"/>
              <a:gd name="connsiteX65" fmla="*/ 4412208 w 6142434"/>
              <a:gd name="connsiteY65" fmla="*/ 626151 h 3507583"/>
              <a:gd name="connsiteX66" fmla="*/ 3506511 w 6142434"/>
              <a:gd name="connsiteY66" fmla="*/ 170556 h 3507583"/>
              <a:gd name="connsiteX67" fmla="*/ 2565800 w 6142434"/>
              <a:gd name="connsiteY67" fmla="*/ 682225 h 3507583"/>
              <a:gd name="connsiteX68" fmla="*/ 2547126 w 6142434"/>
              <a:gd name="connsiteY68" fmla="*/ 712598 h 3507583"/>
              <a:gd name="connsiteX69" fmla="*/ 2540123 w 6142434"/>
              <a:gd name="connsiteY69" fmla="*/ 721943 h 3507583"/>
              <a:gd name="connsiteX70" fmla="*/ 2491103 w 6142434"/>
              <a:gd name="connsiteY70" fmla="*/ 768671 h 3507583"/>
              <a:gd name="connsiteX71" fmla="*/ 2554129 w 6142434"/>
              <a:gd name="connsiteY71" fmla="*/ 792035 h 3507583"/>
              <a:gd name="connsiteX72" fmla="*/ 2901935 w 6142434"/>
              <a:gd name="connsiteY72" fmla="*/ 997637 h 3507583"/>
              <a:gd name="connsiteX73" fmla="*/ 2738536 w 6142434"/>
              <a:gd name="connsiteY73" fmla="*/ 1072401 h 3507583"/>
              <a:gd name="connsiteX74" fmla="*/ 2731533 w 6142434"/>
              <a:gd name="connsiteY74" fmla="*/ 1072401 h 3507583"/>
              <a:gd name="connsiteX75" fmla="*/ 2220328 w 6142434"/>
              <a:gd name="connsiteY75" fmla="*/ 887827 h 3507583"/>
              <a:gd name="connsiteX76" fmla="*/ 1926210 w 6142434"/>
              <a:gd name="connsiteY76" fmla="*/ 929882 h 3507583"/>
              <a:gd name="connsiteX77" fmla="*/ 1223594 w 6142434"/>
              <a:gd name="connsiteY77" fmla="*/ 1469587 h 3507583"/>
              <a:gd name="connsiteX78" fmla="*/ 1223594 w 6142434"/>
              <a:gd name="connsiteY78" fmla="*/ 1471923 h 3507583"/>
              <a:gd name="connsiteX79" fmla="*/ 1221260 w 6142434"/>
              <a:gd name="connsiteY79" fmla="*/ 1471923 h 3507583"/>
              <a:gd name="connsiteX80" fmla="*/ 1209589 w 6142434"/>
              <a:gd name="connsiteY80" fmla="*/ 1488278 h 3507583"/>
              <a:gd name="connsiteX81" fmla="*/ 1188580 w 6142434"/>
              <a:gd name="connsiteY81" fmla="*/ 1492951 h 3507583"/>
              <a:gd name="connsiteX82" fmla="*/ 1057862 w 6142434"/>
              <a:gd name="connsiteY82" fmla="*/ 1483605 h 3507583"/>
              <a:gd name="connsiteX83" fmla="*/ 602678 w 6142434"/>
              <a:gd name="connsiteY83" fmla="*/ 1612106 h 3507583"/>
              <a:gd name="connsiteX84" fmla="*/ 317897 w 6142434"/>
              <a:gd name="connsiteY84" fmla="*/ 1612106 h 3507583"/>
              <a:gd name="connsiteX85" fmla="*/ 1067198 w 6142434"/>
              <a:gd name="connsiteY85" fmla="*/ 1315385 h 3507583"/>
              <a:gd name="connsiteX86" fmla="*/ 1076535 w 6142434"/>
              <a:gd name="connsiteY86" fmla="*/ 1315385 h 3507583"/>
              <a:gd name="connsiteX87" fmla="*/ 1085872 w 6142434"/>
              <a:gd name="connsiteY87" fmla="*/ 1313049 h 3507583"/>
              <a:gd name="connsiteX88" fmla="*/ 1125555 w 6142434"/>
              <a:gd name="connsiteY88" fmla="*/ 1287349 h 3507583"/>
              <a:gd name="connsiteX89" fmla="*/ 1146563 w 6142434"/>
              <a:gd name="connsiteY89" fmla="*/ 1254639 h 3507583"/>
              <a:gd name="connsiteX90" fmla="*/ 2222662 w 6142434"/>
              <a:gd name="connsiteY90" fmla="*/ 721943 h 3507583"/>
              <a:gd name="connsiteX91" fmla="*/ 2274016 w 6142434"/>
              <a:gd name="connsiteY91" fmla="*/ 721943 h 3507583"/>
              <a:gd name="connsiteX92" fmla="*/ 2325370 w 6142434"/>
              <a:gd name="connsiteY92" fmla="*/ 714934 h 3507583"/>
              <a:gd name="connsiteX93" fmla="*/ 2353381 w 6142434"/>
              <a:gd name="connsiteY93" fmla="*/ 696243 h 3507583"/>
              <a:gd name="connsiteX94" fmla="*/ 2369721 w 6142434"/>
              <a:gd name="connsiteY94" fmla="*/ 670543 h 3507583"/>
              <a:gd name="connsiteX95" fmla="*/ 3494840 w 6142434"/>
              <a:gd name="connsiteY95" fmla="*/ 0 h 3507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6142434" h="3507583">
                <a:moveTo>
                  <a:pt x="609116" y="3483518"/>
                </a:moveTo>
                <a:cubicBezTo>
                  <a:pt x="619035" y="3483760"/>
                  <a:pt x="685546" y="3485502"/>
                  <a:pt x="848597" y="3489802"/>
                </a:cubicBezTo>
                <a:lnTo>
                  <a:pt x="976861" y="3493186"/>
                </a:lnTo>
                <a:lnTo>
                  <a:pt x="980448" y="3493523"/>
                </a:lnTo>
                <a:cubicBezTo>
                  <a:pt x="982548" y="3493523"/>
                  <a:pt x="581841" y="3482851"/>
                  <a:pt x="609116" y="3483518"/>
                </a:cubicBezTo>
                <a:close/>
                <a:moveTo>
                  <a:pt x="2381" y="2481264"/>
                </a:moveTo>
                <a:lnTo>
                  <a:pt x="175268" y="2481264"/>
                </a:lnTo>
                <a:cubicBezTo>
                  <a:pt x="191763" y="2700999"/>
                  <a:pt x="273014" y="2902055"/>
                  <a:pt x="434294" y="3070371"/>
                </a:cubicBezTo>
                <a:lnTo>
                  <a:pt x="434294" y="3072732"/>
                </a:lnTo>
                <a:cubicBezTo>
                  <a:pt x="602295" y="3238688"/>
                  <a:pt x="821611" y="3329927"/>
                  <a:pt x="1053146" y="3329927"/>
                </a:cubicBezTo>
                <a:lnTo>
                  <a:pt x="4834677" y="3329927"/>
                </a:lnTo>
                <a:cubicBezTo>
                  <a:pt x="5355172" y="3329927"/>
                  <a:pt x="5805412" y="2967534"/>
                  <a:pt x="5931871" y="2481264"/>
                </a:cubicBezTo>
                <a:lnTo>
                  <a:pt x="6111478" y="2481264"/>
                </a:lnTo>
                <a:cubicBezTo>
                  <a:pt x="6085820" y="2593441"/>
                  <a:pt x="6046111" y="2700999"/>
                  <a:pt x="5989907" y="2803939"/>
                </a:cubicBezTo>
                <a:cubicBezTo>
                  <a:pt x="5859173" y="3030653"/>
                  <a:pt x="5696059" y="3201330"/>
                  <a:pt x="5497514" y="3320588"/>
                </a:cubicBezTo>
                <a:cubicBezTo>
                  <a:pt x="5301412" y="3437486"/>
                  <a:pt x="5070488" y="3500604"/>
                  <a:pt x="4804131" y="3507583"/>
                </a:cubicBezTo>
                <a:lnTo>
                  <a:pt x="989611" y="3493523"/>
                </a:lnTo>
                <a:lnTo>
                  <a:pt x="976861" y="3493186"/>
                </a:lnTo>
                <a:lnTo>
                  <a:pt x="876591" y="3483782"/>
                </a:lnTo>
                <a:cubicBezTo>
                  <a:pt x="640906" y="3450515"/>
                  <a:pt x="450942" y="3343347"/>
                  <a:pt x="289508" y="3159251"/>
                </a:cubicBezTo>
                <a:cubicBezTo>
                  <a:pt x="105014" y="2948855"/>
                  <a:pt x="16432" y="2724399"/>
                  <a:pt x="2381" y="2481264"/>
                </a:cubicBezTo>
                <a:close/>
                <a:moveTo>
                  <a:pt x="5792390" y="1612107"/>
                </a:moveTo>
                <a:cubicBezTo>
                  <a:pt x="5792390" y="1612107"/>
                  <a:pt x="5792390" y="1612107"/>
                  <a:pt x="5997749" y="1612107"/>
                </a:cubicBezTo>
                <a:cubicBezTo>
                  <a:pt x="6091094" y="1796686"/>
                  <a:pt x="6142434" y="1999956"/>
                  <a:pt x="6142434" y="2205563"/>
                </a:cubicBezTo>
                <a:cubicBezTo>
                  <a:pt x="6142434" y="2299021"/>
                  <a:pt x="6130766" y="2390142"/>
                  <a:pt x="6112097" y="2481263"/>
                </a:cubicBezTo>
                <a:cubicBezTo>
                  <a:pt x="6112097" y="2481263"/>
                  <a:pt x="6112097" y="2481263"/>
                  <a:pt x="5932408" y="2481263"/>
                </a:cubicBezTo>
                <a:cubicBezTo>
                  <a:pt x="5939408" y="2453226"/>
                  <a:pt x="5946409" y="2425189"/>
                  <a:pt x="5951077" y="2397151"/>
                </a:cubicBezTo>
                <a:cubicBezTo>
                  <a:pt x="5951077" y="2397151"/>
                  <a:pt x="5951077" y="2397151"/>
                  <a:pt x="5951077" y="2394815"/>
                </a:cubicBezTo>
                <a:cubicBezTo>
                  <a:pt x="5960411" y="2336404"/>
                  <a:pt x="5962745" y="2275656"/>
                  <a:pt x="5962745" y="2217245"/>
                </a:cubicBezTo>
                <a:cubicBezTo>
                  <a:pt x="5962745" y="1995283"/>
                  <a:pt x="5902070" y="1787340"/>
                  <a:pt x="5792390" y="1612107"/>
                </a:cubicBezTo>
                <a:close/>
                <a:moveTo>
                  <a:pt x="317574" y="1612107"/>
                </a:moveTo>
                <a:cubicBezTo>
                  <a:pt x="317574" y="1612107"/>
                  <a:pt x="317574" y="1612107"/>
                  <a:pt x="602456" y="1612107"/>
                </a:cubicBezTo>
                <a:cubicBezTo>
                  <a:pt x="593116" y="1619116"/>
                  <a:pt x="583775" y="1623789"/>
                  <a:pt x="574435" y="1630799"/>
                </a:cubicBezTo>
                <a:cubicBezTo>
                  <a:pt x="326914" y="1796686"/>
                  <a:pt x="203154" y="2027994"/>
                  <a:pt x="172797" y="2313039"/>
                </a:cubicBezTo>
                <a:cubicBezTo>
                  <a:pt x="172797" y="2313039"/>
                  <a:pt x="172797" y="2313039"/>
                  <a:pt x="172797" y="2315376"/>
                </a:cubicBezTo>
                <a:cubicBezTo>
                  <a:pt x="170462" y="2338740"/>
                  <a:pt x="170462" y="2359768"/>
                  <a:pt x="170462" y="2383133"/>
                </a:cubicBezTo>
                <a:cubicBezTo>
                  <a:pt x="170462" y="2415843"/>
                  <a:pt x="170462" y="2448553"/>
                  <a:pt x="175133" y="2481263"/>
                </a:cubicBezTo>
                <a:cubicBezTo>
                  <a:pt x="175133" y="2481263"/>
                  <a:pt x="175133" y="2481263"/>
                  <a:pt x="2335" y="2481263"/>
                </a:cubicBezTo>
                <a:cubicBezTo>
                  <a:pt x="0" y="2460235"/>
                  <a:pt x="0" y="2439207"/>
                  <a:pt x="0" y="2415843"/>
                </a:cubicBezTo>
                <a:cubicBezTo>
                  <a:pt x="0" y="2322385"/>
                  <a:pt x="11675" y="2224255"/>
                  <a:pt x="35026" y="2123788"/>
                </a:cubicBezTo>
                <a:cubicBezTo>
                  <a:pt x="81728" y="1920517"/>
                  <a:pt x="179803" y="1745284"/>
                  <a:pt x="317574" y="1612107"/>
                </a:cubicBezTo>
                <a:close/>
                <a:moveTo>
                  <a:pt x="3494840" y="0"/>
                </a:moveTo>
                <a:cubicBezTo>
                  <a:pt x="3581208" y="0"/>
                  <a:pt x="3665242" y="9346"/>
                  <a:pt x="3751610" y="25700"/>
                </a:cubicBezTo>
                <a:cubicBezTo>
                  <a:pt x="4223132" y="123829"/>
                  <a:pt x="4545262" y="399522"/>
                  <a:pt x="4717998" y="834090"/>
                </a:cubicBezTo>
                <a:cubicBezTo>
                  <a:pt x="4720332" y="841099"/>
                  <a:pt x="4720332" y="850444"/>
                  <a:pt x="4725001" y="859790"/>
                </a:cubicBezTo>
                <a:cubicBezTo>
                  <a:pt x="4729669" y="869136"/>
                  <a:pt x="4736672" y="876145"/>
                  <a:pt x="4743675" y="883154"/>
                </a:cubicBezTo>
                <a:cubicBezTo>
                  <a:pt x="4757680" y="892499"/>
                  <a:pt x="4769352" y="894836"/>
                  <a:pt x="4778689" y="894836"/>
                </a:cubicBezTo>
                <a:cubicBezTo>
                  <a:pt x="4788026" y="897172"/>
                  <a:pt x="4797363" y="897172"/>
                  <a:pt x="4804366" y="897172"/>
                </a:cubicBezTo>
                <a:cubicBezTo>
                  <a:pt x="5177849" y="897172"/>
                  <a:pt x="5502313" y="1035019"/>
                  <a:pt x="5761417" y="1289685"/>
                </a:cubicBezTo>
                <a:cubicBezTo>
                  <a:pt x="5857121" y="1385477"/>
                  <a:pt x="5936487" y="1495287"/>
                  <a:pt x="5997178" y="1612106"/>
                </a:cubicBezTo>
                <a:cubicBezTo>
                  <a:pt x="5997178" y="1612106"/>
                  <a:pt x="5997178" y="1612106"/>
                  <a:pt x="5791762" y="1612106"/>
                </a:cubicBezTo>
                <a:cubicBezTo>
                  <a:pt x="5628363" y="1348095"/>
                  <a:pt x="5352919" y="1154175"/>
                  <a:pt x="5007447" y="1088756"/>
                </a:cubicBezTo>
                <a:cubicBezTo>
                  <a:pt x="4956093" y="1072401"/>
                  <a:pt x="4907074" y="1072401"/>
                  <a:pt x="4862723" y="1072401"/>
                </a:cubicBezTo>
                <a:cubicBezTo>
                  <a:pt x="4851051" y="1072401"/>
                  <a:pt x="4839380" y="1074738"/>
                  <a:pt x="4825374" y="1077074"/>
                </a:cubicBezTo>
                <a:cubicBezTo>
                  <a:pt x="4818371" y="1079410"/>
                  <a:pt x="4806700" y="1084083"/>
                  <a:pt x="4799697" y="1091092"/>
                </a:cubicBezTo>
                <a:cubicBezTo>
                  <a:pt x="4785692" y="1102774"/>
                  <a:pt x="4781023" y="1119129"/>
                  <a:pt x="4778689" y="1130811"/>
                </a:cubicBezTo>
                <a:cubicBezTo>
                  <a:pt x="4776355" y="1142493"/>
                  <a:pt x="4778689" y="1149502"/>
                  <a:pt x="4776355" y="1158847"/>
                </a:cubicBezTo>
                <a:cubicBezTo>
                  <a:pt x="4778689" y="1224266"/>
                  <a:pt x="4762349" y="1310712"/>
                  <a:pt x="4748343" y="1397159"/>
                </a:cubicBezTo>
                <a:cubicBezTo>
                  <a:pt x="4748343" y="1397159"/>
                  <a:pt x="4748343" y="1397159"/>
                  <a:pt x="4748343" y="1401831"/>
                </a:cubicBezTo>
                <a:cubicBezTo>
                  <a:pt x="4743675" y="1401831"/>
                  <a:pt x="4736672" y="1406504"/>
                  <a:pt x="4729669" y="1408841"/>
                </a:cubicBezTo>
                <a:cubicBezTo>
                  <a:pt x="4680649" y="1429868"/>
                  <a:pt x="4626961" y="1441550"/>
                  <a:pt x="4573273" y="1460241"/>
                </a:cubicBezTo>
                <a:cubicBezTo>
                  <a:pt x="4577942" y="1427532"/>
                  <a:pt x="4587279" y="1392486"/>
                  <a:pt x="4596616" y="1357440"/>
                </a:cubicBezTo>
                <a:cubicBezTo>
                  <a:pt x="4596616" y="1357440"/>
                  <a:pt x="4596616" y="1357440"/>
                  <a:pt x="4596616" y="1355104"/>
                </a:cubicBezTo>
                <a:cubicBezTo>
                  <a:pt x="4596616" y="1355104"/>
                  <a:pt x="4596616" y="1355104"/>
                  <a:pt x="4596616" y="1352767"/>
                </a:cubicBezTo>
                <a:cubicBezTo>
                  <a:pt x="4605953" y="1301367"/>
                  <a:pt x="4610621" y="1249966"/>
                  <a:pt x="4610621" y="1198566"/>
                </a:cubicBezTo>
                <a:cubicBezTo>
                  <a:pt x="4610621" y="985955"/>
                  <a:pt x="4533590" y="794371"/>
                  <a:pt x="4412208" y="626151"/>
                </a:cubicBezTo>
                <a:cubicBezTo>
                  <a:pt x="4190452" y="320085"/>
                  <a:pt x="3847315" y="170556"/>
                  <a:pt x="3506511" y="170556"/>
                </a:cubicBezTo>
                <a:cubicBezTo>
                  <a:pt x="3142365" y="170556"/>
                  <a:pt x="2778219" y="341112"/>
                  <a:pt x="2565800" y="682225"/>
                </a:cubicBezTo>
                <a:cubicBezTo>
                  <a:pt x="2554129" y="693907"/>
                  <a:pt x="2549460" y="705589"/>
                  <a:pt x="2547126" y="712598"/>
                </a:cubicBezTo>
                <a:cubicBezTo>
                  <a:pt x="2542457" y="719607"/>
                  <a:pt x="2542457" y="719607"/>
                  <a:pt x="2540123" y="721943"/>
                </a:cubicBezTo>
                <a:cubicBezTo>
                  <a:pt x="2540123" y="721943"/>
                  <a:pt x="2540123" y="721943"/>
                  <a:pt x="2491103" y="768671"/>
                </a:cubicBezTo>
                <a:cubicBezTo>
                  <a:pt x="2491103" y="768671"/>
                  <a:pt x="2491103" y="768671"/>
                  <a:pt x="2554129" y="792035"/>
                </a:cubicBezTo>
                <a:cubicBezTo>
                  <a:pt x="2689516" y="841099"/>
                  <a:pt x="2801561" y="908854"/>
                  <a:pt x="2901935" y="997637"/>
                </a:cubicBezTo>
                <a:cubicBezTo>
                  <a:pt x="2841244" y="1023337"/>
                  <a:pt x="2787556" y="1051374"/>
                  <a:pt x="2738536" y="1072401"/>
                </a:cubicBezTo>
                <a:cubicBezTo>
                  <a:pt x="2736202" y="1072401"/>
                  <a:pt x="2733867" y="1072401"/>
                  <a:pt x="2731533" y="1072401"/>
                </a:cubicBezTo>
                <a:cubicBezTo>
                  <a:pt x="2572803" y="941564"/>
                  <a:pt x="2400067" y="887827"/>
                  <a:pt x="2220328" y="887827"/>
                </a:cubicBezTo>
                <a:cubicBezTo>
                  <a:pt x="2122289" y="887827"/>
                  <a:pt x="2024249" y="904181"/>
                  <a:pt x="1926210" y="929882"/>
                </a:cubicBezTo>
                <a:cubicBezTo>
                  <a:pt x="1620420" y="1004646"/>
                  <a:pt x="1389328" y="1186884"/>
                  <a:pt x="1223594" y="1469587"/>
                </a:cubicBezTo>
                <a:cubicBezTo>
                  <a:pt x="1223594" y="1469587"/>
                  <a:pt x="1223594" y="1469587"/>
                  <a:pt x="1223594" y="1471923"/>
                </a:cubicBezTo>
                <a:cubicBezTo>
                  <a:pt x="1223594" y="1471923"/>
                  <a:pt x="1223594" y="1471923"/>
                  <a:pt x="1221260" y="1471923"/>
                </a:cubicBezTo>
                <a:cubicBezTo>
                  <a:pt x="1216591" y="1483605"/>
                  <a:pt x="1211923" y="1488278"/>
                  <a:pt x="1209589" y="1488278"/>
                </a:cubicBezTo>
                <a:cubicBezTo>
                  <a:pt x="1209589" y="1490614"/>
                  <a:pt x="1204920" y="1492951"/>
                  <a:pt x="1188580" y="1492951"/>
                </a:cubicBezTo>
                <a:cubicBezTo>
                  <a:pt x="1144229" y="1488278"/>
                  <a:pt x="1099878" y="1483605"/>
                  <a:pt x="1057862" y="1483605"/>
                </a:cubicBezTo>
                <a:cubicBezTo>
                  <a:pt x="892128" y="1483605"/>
                  <a:pt x="742734" y="1527996"/>
                  <a:pt x="602678" y="1612106"/>
                </a:cubicBezTo>
                <a:cubicBezTo>
                  <a:pt x="602678" y="1612106"/>
                  <a:pt x="602678" y="1612106"/>
                  <a:pt x="317897" y="1612106"/>
                </a:cubicBezTo>
                <a:cubicBezTo>
                  <a:pt x="506973" y="1425195"/>
                  <a:pt x="770746" y="1317722"/>
                  <a:pt x="1067198" y="1315385"/>
                </a:cubicBezTo>
                <a:cubicBezTo>
                  <a:pt x="1067198" y="1315385"/>
                  <a:pt x="1067198" y="1315385"/>
                  <a:pt x="1076535" y="1315385"/>
                </a:cubicBezTo>
                <a:cubicBezTo>
                  <a:pt x="1076535" y="1315385"/>
                  <a:pt x="1076535" y="1315385"/>
                  <a:pt x="1085872" y="1313049"/>
                </a:cubicBezTo>
                <a:cubicBezTo>
                  <a:pt x="1099878" y="1306040"/>
                  <a:pt x="1111549" y="1301367"/>
                  <a:pt x="1125555" y="1287349"/>
                </a:cubicBezTo>
                <a:cubicBezTo>
                  <a:pt x="1137226" y="1275667"/>
                  <a:pt x="1141895" y="1266321"/>
                  <a:pt x="1146563" y="1254639"/>
                </a:cubicBezTo>
                <a:cubicBezTo>
                  <a:pt x="1424342" y="901845"/>
                  <a:pt x="1774482" y="721943"/>
                  <a:pt x="2222662" y="721943"/>
                </a:cubicBezTo>
                <a:cubicBezTo>
                  <a:pt x="2239002" y="721943"/>
                  <a:pt x="2255342" y="721943"/>
                  <a:pt x="2274016" y="721943"/>
                </a:cubicBezTo>
                <a:cubicBezTo>
                  <a:pt x="2288022" y="721943"/>
                  <a:pt x="2304362" y="721943"/>
                  <a:pt x="2325370" y="714934"/>
                </a:cubicBezTo>
                <a:cubicBezTo>
                  <a:pt x="2334707" y="712598"/>
                  <a:pt x="2344044" y="705589"/>
                  <a:pt x="2353381" y="696243"/>
                </a:cubicBezTo>
                <a:cubicBezTo>
                  <a:pt x="2360384" y="689234"/>
                  <a:pt x="2365053" y="679888"/>
                  <a:pt x="2369721" y="670543"/>
                </a:cubicBezTo>
                <a:cubicBezTo>
                  <a:pt x="2586808" y="254666"/>
                  <a:pt x="3027986" y="0"/>
                  <a:pt x="3494840" y="0"/>
                </a:cubicBezTo>
                <a:close/>
              </a:path>
            </a:pathLst>
          </a:custGeom>
          <a:solidFill>
            <a:srgbClr val="4657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noAutofit/>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smtClean="0">
              <a:ln>
                <a:noFill/>
              </a:ln>
              <a:solidFill>
                <a:sysClr val="windowText" lastClr="000000"/>
              </a:solidFill>
              <a:effectLst/>
              <a:uLnTx/>
              <a:uFillTx/>
            </a:endParaRPr>
          </a:p>
        </p:txBody>
      </p:sp>
      <p:cxnSp>
        <p:nvCxnSpPr>
          <p:cNvPr id="12" name="Straight Connector 11"/>
          <p:cNvCxnSpPr/>
          <p:nvPr/>
        </p:nvCxnSpPr>
        <p:spPr>
          <a:xfrm>
            <a:off x="1920240" y="3109198"/>
            <a:ext cx="0" cy="1188720"/>
          </a:xfrm>
          <a:prstGeom prst="line">
            <a:avLst/>
          </a:prstGeom>
          <a:noFill/>
          <a:ln w="19050" cap="flat" cmpd="sng" algn="ctr">
            <a:solidFill>
              <a:srgbClr val="46575E"/>
            </a:solidFill>
            <a:prstDash val="sysDot"/>
            <a:miter lim="800000"/>
          </a:ln>
          <a:effectLst/>
        </p:spPr>
      </p:cxnSp>
      <p:pic>
        <p:nvPicPr>
          <p:cNvPr id="13" name="Picture 12" descr="O_EBizSuite_clr.bmp"/>
          <p:cNvPicPr>
            <a:picLocks noChangeAspect="1"/>
          </p:cNvPicPr>
          <p:nvPr/>
        </p:nvPicPr>
        <p:blipFill>
          <a:blip r:embed="rId4" cstate="screen"/>
          <a:stretch>
            <a:fillRect/>
          </a:stretch>
        </p:blipFill>
        <p:spPr>
          <a:xfrm>
            <a:off x="942176" y="3400343"/>
            <a:ext cx="1335678" cy="685024"/>
          </a:xfrm>
          <a:prstGeom prst="roundRect">
            <a:avLst/>
          </a:prstGeom>
          <a:ln>
            <a:noFill/>
          </a:ln>
          <a:effectLst/>
        </p:spPr>
      </p:pic>
      <p:grpSp>
        <p:nvGrpSpPr>
          <p:cNvPr id="14" name="Group 38"/>
          <p:cNvGrpSpPr/>
          <p:nvPr/>
        </p:nvGrpSpPr>
        <p:grpSpPr>
          <a:xfrm>
            <a:off x="2289596" y="3852548"/>
            <a:ext cx="8456023" cy="1139157"/>
            <a:chOff x="2289596" y="4126630"/>
            <a:chExt cx="8456023" cy="1139157"/>
          </a:xfrm>
        </p:grpSpPr>
        <p:grpSp>
          <p:nvGrpSpPr>
            <p:cNvPr id="15" name="Group 22"/>
            <p:cNvGrpSpPr/>
            <p:nvPr/>
          </p:nvGrpSpPr>
          <p:grpSpPr>
            <a:xfrm rot="10800000">
              <a:off x="2289596" y="4625875"/>
              <a:ext cx="6858000" cy="192332"/>
              <a:chOff x="3415978" y="2903437"/>
              <a:chExt cx="5294137" cy="577590"/>
            </a:xfrm>
          </p:grpSpPr>
          <p:sp>
            <p:nvSpPr>
              <p:cNvPr id="18" name="Freeform 17"/>
              <p:cNvSpPr/>
              <p:nvPr/>
            </p:nvSpPr>
            <p:spPr>
              <a:xfrm rot="311257">
                <a:off x="6924183" y="2918780"/>
                <a:ext cx="1785932" cy="562247"/>
              </a:xfrm>
              <a:custGeom>
                <a:avLst/>
                <a:gdLst>
                  <a:gd name="connsiteX0" fmla="*/ 0 w 8651631"/>
                  <a:gd name="connsiteY0" fmla="*/ 2743200 h 3107634"/>
                  <a:gd name="connsiteX1" fmla="*/ 5303520 w 8651631"/>
                  <a:gd name="connsiteY1" fmla="*/ 2869809 h 3107634"/>
                  <a:gd name="connsiteX2" fmla="*/ 8651631 w 8651631"/>
                  <a:gd name="connsiteY2" fmla="*/ 0 h 3107634"/>
                  <a:gd name="connsiteX0" fmla="*/ 0 w 8516937"/>
                  <a:gd name="connsiteY0" fmla="*/ 3661833 h 3750281"/>
                  <a:gd name="connsiteX1" fmla="*/ 5168826 w 8516937"/>
                  <a:gd name="connsiteY1" fmla="*/ 2869809 h 3750281"/>
                  <a:gd name="connsiteX2" fmla="*/ 8516937 w 8516937"/>
                  <a:gd name="connsiteY2" fmla="*/ 0 h 3750281"/>
                  <a:gd name="connsiteX0" fmla="*/ 0 w 8516937"/>
                  <a:gd name="connsiteY0" fmla="*/ 3661833 h 3752979"/>
                  <a:gd name="connsiteX1" fmla="*/ 5168826 w 8516937"/>
                  <a:gd name="connsiteY1" fmla="*/ 2869809 h 3752979"/>
                  <a:gd name="connsiteX2" fmla="*/ 8516937 w 8516937"/>
                  <a:gd name="connsiteY2" fmla="*/ 0 h 3752979"/>
                  <a:gd name="connsiteX0" fmla="*/ 0 w 8516937"/>
                  <a:gd name="connsiteY0" fmla="*/ 3661833 h 3687454"/>
                  <a:gd name="connsiteX1" fmla="*/ 4591565 w 8516937"/>
                  <a:gd name="connsiteY1" fmla="*/ 1032541 h 3687454"/>
                  <a:gd name="connsiteX2" fmla="*/ 8516937 w 8516937"/>
                  <a:gd name="connsiteY2" fmla="*/ 0 h 3687454"/>
                  <a:gd name="connsiteX0" fmla="*/ 0 w 8516937"/>
                  <a:gd name="connsiteY0" fmla="*/ 3664863 h 3690485"/>
                  <a:gd name="connsiteX1" fmla="*/ 4591565 w 8516937"/>
                  <a:gd name="connsiteY1" fmla="*/ 1035571 h 3690485"/>
                  <a:gd name="connsiteX2" fmla="*/ 8516937 w 8516937"/>
                  <a:gd name="connsiteY2" fmla="*/ 3030 h 3690485"/>
                  <a:gd name="connsiteX0" fmla="*/ 0 w 8516937"/>
                  <a:gd name="connsiteY0" fmla="*/ 3664863 h 3664863"/>
                  <a:gd name="connsiteX1" fmla="*/ 4591565 w 8516937"/>
                  <a:gd name="connsiteY1" fmla="*/ 1035571 h 3664863"/>
                  <a:gd name="connsiteX2" fmla="*/ 8516937 w 8516937"/>
                  <a:gd name="connsiteY2" fmla="*/ 3030 h 3664863"/>
                  <a:gd name="connsiteX0" fmla="*/ 0 w 8516937"/>
                  <a:gd name="connsiteY0" fmla="*/ 3666561 h 3666561"/>
                  <a:gd name="connsiteX1" fmla="*/ 4014304 w 8516937"/>
                  <a:gd name="connsiteY1" fmla="*/ 858646 h 3666561"/>
                  <a:gd name="connsiteX2" fmla="*/ 8516937 w 8516937"/>
                  <a:gd name="connsiteY2" fmla="*/ 4728 h 3666561"/>
                  <a:gd name="connsiteX0" fmla="*/ 0 w 8516937"/>
                  <a:gd name="connsiteY0" fmla="*/ 3670448 h 3670448"/>
                  <a:gd name="connsiteX1" fmla="*/ 3821883 w 8516937"/>
                  <a:gd name="connsiteY1" fmla="*/ 709428 h 3670448"/>
                  <a:gd name="connsiteX2" fmla="*/ 8516937 w 8516937"/>
                  <a:gd name="connsiteY2" fmla="*/ 8615 h 3670448"/>
                  <a:gd name="connsiteX0" fmla="*/ 0 w 8420727"/>
                  <a:gd name="connsiteY0" fmla="*/ 3744261 h 3744261"/>
                  <a:gd name="connsiteX1" fmla="*/ 3821883 w 8420727"/>
                  <a:gd name="connsiteY1" fmla="*/ 783241 h 3744261"/>
                  <a:gd name="connsiteX2" fmla="*/ 8420727 w 8420727"/>
                  <a:gd name="connsiteY2" fmla="*/ 5875 h 3744261"/>
                  <a:gd name="connsiteX0" fmla="*/ 0 w 10595998"/>
                  <a:gd name="connsiteY0" fmla="*/ 3312813 h 3312813"/>
                  <a:gd name="connsiteX1" fmla="*/ 3821883 w 10595998"/>
                  <a:gd name="connsiteY1" fmla="*/ 351793 h 3312813"/>
                  <a:gd name="connsiteX2" fmla="*/ 10595998 w 10595998"/>
                  <a:gd name="connsiteY2" fmla="*/ 158024 h 3312813"/>
                  <a:gd name="connsiteX0" fmla="*/ 0 w 10595998"/>
                  <a:gd name="connsiteY0" fmla="*/ 3436320 h 3436320"/>
                  <a:gd name="connsiteX1" fmla="*/ 3821883 w 10595998"/>
                  <a:gd name="connsiteY1" fmla="*/ 475300 h 3436320"/>
                  <a:gd name="connsiteX2" fmla="*/ 10595998 w 10595998"/>
                  <a:gd name="connsiteY2" fmla="*/ 281531 h 3436320"/>
                  <a:gd name="connsiteX0" fmla="*/ 0 w 10595998"/>
                  <a:gd name="connsiteY0" fmla="*/ 3436320 h 3436320"/>
                  <a:gd name="connsiteX1" fmla="*/ 3821883 w 10595998"/>
                  <a:gd name="connsiteY1" fmla="*/ 475300 h 3436320"/>
                  <a:gd name="connsiteX2" fmla="*/ 10595998 w 10595998"/>
                  <a:gd name="connsiteY2" fmla="*/ 281531 h 3436320"/>
                  <a:gd name="connsiteX0" fmla="*/ 0 w 10595998"/>
                  <a:gd name="connsiteY0" fmla="*/ 3413632 h 3413632"/>
                  <a:gd name="connsiteX1" fmla="*/ 3821883 w 10595998"/>
                  <a:gd name="connsiteY1" fmla="*/ 452612 h 3413632"/>
                  <a:gd name="connsiteX2" fmla="*/ 10595998 w 10595998"/>
                  <a:gd name="connsiteY2" fmla="*/ 258843 h 3413632"/>
                  <a:gd name="connsiteX0" fmla="*/ 0 w 10595998"/>
                  <a:gd name="connsiteY0" fmla="*/ 3561023 h 3561023"/>
                  <a:gd name="connsiteX1" fmla="*/ 3869430 w 10595998"/>
                  <a:gd name="connsiteY1" fmla="*/ 319428 h 3561023"/>
                  <a:gd name="connsiteX2" fmla="*/ 10595998 w 10595998"/>
                  <a:gd name="connsiteY2" fmla="*/ 406234 h 3561023"/>
                  <a:gd name="connsiteX0" fmla="*/ 0 w 10595998"/>
                  <a:gd name="connsiteY0" fmla="*/ 3561023 h 3561023"/>
                  <a:gd name="connsiteX1" fmla="*/ 3869430 w 10595998"/>
                  <a:gd name="connsiteY1" fmla="*/ 319428 h 3561023"/>
                  <a:gd name="connsiteX2" fmla="*/ 10595998 w 10595998"/>
                  <a:gd name="connsiteY2" fmla="*/ 406234 h 3561023"/>
                  <a:gd name="connsiteX0" fmla="*/ 0 w 10595998"/>
                  <a:gd name="connsiteY0" fmla="*/ 3513691 h 3513691"/>
                  <a:gd name="connsiteX1" fmla="*/ 4012071 w 10595998"/>
                  <a:gd name="connsiteY1" fmla="*/ 350657 h 3513691"/>
                  <a:gd name="connsiteX2" fmla="*/ 10595998 w 10595998"/>
                  <a:gd name="connsiteY2" fmla="*/ 358902 h 3513691"/>
                  <a:gd name="connsiteX0" fmla="*/ 0 w 10595998"/>
                  <a:gd name="connsiteY0" fmla="*/ 3477559 h 3477559"/>
                  <a:gd name="connsiteX1" fmla="*/ 4012071 w 10595998"/>
                  <a:gd name="connsiteY1" fmla="*/ 314525 h 3477559"/>
                  <a:gd name="connsiteX2" fmla="*/ 10595998 w 10595998"/>
                  <a:gd name="connsiteY2" fmla="*/ 322770 h 3477559"/>
                  <a:gd name="connsiteX0" fmla="*/ 0 w 10595998"/>
                  <a:gd name="connsiteY0" fmla="*/ 3509451 h 3509451"/>
                  <a:gd name="connsiteX1" fmla="*/ 4273579 w 10595998"/>
                  <a:gd name="connsiteY1" fmla="*/ 290302 h 3509451"/>
                  <a:gd name="connsiteX2" fmla="*/ 10595998 w 10595998"/>
                  <a:gd name="connsiteY2" fmla="*/ 354662 h 3509451"/>
                  <a:gd name="connsiteX0" fmla="*/ 0 w 10595998"/>
                  <a:gd name="connsiteY0" fmla="*/ 3509451 h 3509451"/>
                  <a:gd name="connsiteX1" fmla="*/ 4273579 w 10595998"/>
                  <a:gd name="connsiteY1" fmla="*/ 290302 h 3509451"/>
                  <a:gd name="connsiteX2" fmla="*/ 10595998 w 10595998"/>
                  <a:gd name="connsiteY2" fmla="*/ 354662 h 3509451"/>
                  <a:gd name="connsiteX0" fmla="*/ 0 w 10473857"/>
                  <a:gd name="connsiteY0" fmla="*/ 4016443 h 4016443"/>
                  <a:gd name="connsiteX1" fmla="*/ 4273579 w 10473857"/>
                  <a:gd name="connsiteY1" fmla="*/ 797294 h 4016443"/>
                  <a:gd name="connsiteX2" fmla="*/ 10473857 w 10473857"/>
                  <a:gd name="connsiteY2" fmla="*/ 151394 h 4016443"/>
                  <a:gd name="connsiteX0" fmla="*/ 0 w 10473857"/>
                  <a:gd name="connsiteY0" fmla="*/ 4044474 h 4044474"/>
                  <a:gd name="connsiteX1" fmla="*/ 4517862 w 10473857"/>
                  <a:gd name="connsiteY1" fmla="*/ 693184 h 4044474"/>
                  <a:gd name="connsiteX2" fmla="*/ 10473857 w 10473857"/>
                  <a:gd name="connsiteY2" fmla="*/ 179425 h 4044474"/>
                  <a:gd name="connsiteX0" fmla="*/ 0 w 10473857"/>
                  <a:gd name="connsiteY0" fmla="*/ 4044476 h 4044476"/>
                  <a:gd name="connsiteX1" fmla="*/ 4517862 w 10473857"/>
                  <a:gd name="connsiteY1" fmla="*/ 693186 h 4044476"/>
                  <a:gd name="connsiteX2" fmla="*/ 10473857 w 10473857"/>
                  <a:gd name="connsiteY2" fmla="*/ 179427 h 4044476"/>
                  <a:gd name="connsiteX0" fmla="*/ 0 w 10473857"/>
                  <a:gd name="connsiteY0" fmla="*/ 4061706 h 4061706"/>
                  <a:gd name="connsiteX1" fmla="*/ 4627789 w 10473857"/>
                  <a:gd name="connsiteY1" fmla="*/ 644345 h 4061706"/>
                  <a:gd name="connsiteX2" fmla="*/ 10473857 w 10473857"/>
                  <a:gd name="connsiteY2" fmla="*/ 196657 h 4061706"/>
                  <a:gd name="connsiteX0" fmla="*/ 0 w 10473857"/>
                  <a:gd name="connsiteY0" fmla="*/ 4047047 h 4047047"/>
                  <a:gd name="connsiteX1" fmla="*/ 4627789 w 10473857"/>
                  <a:gd name="connsiteY1" fmla="*/ 629686 h 4047047"/>
                  <a:gd name="connsiteX2" fmla="*/ 10473857 w 10473857"/>
                  <a:gd name="connsiteY2" fmla="*/ 181998 h 4047047"/>
                  <a:gd name="connsiteX0" fmla="*/ 0 w 10363173"/>
                  <a:gd name="connsiteY0" fmla="*/ 3849472 h 3849472"/>
                  <a:gd name="connsiteX1" fmla="*/ 4627789 w 10363173"/>
                  <a:gd name="connsiteY1" fmla="*/ 432111 h 3849472"/>
                  <a:gd name="connsiteX2" fmla="*/ 10363173 w 10363173"/>
                  <a:gd name="connsiteY2" fmla="*/ 276157 h 3849472"/>
                  <a:gd name="connsiteX0" fmla="*/ 0 w 10363173"/>
                  <a:gd name="connsiteY0" fmla="*/ 3896542 h 3896542"/>
                  <a:gd name="connsiteX1" fmla="*/ 4492509 w 10363173"/>
                  <a:gd name="connsiteY1" fmla="*/ 387054 h 3896542"/>
                  <a:gd name="connsiteX2" fmla="*/ 10363173 w 10363173"/>
                  <a:gd name="connsiteY2" fmla="*/ 323227 h 3896542"/>
                  <a:gd name="connsiteX0" fmla="*/ 0 w 10363173"/>
                  <a:gd name="connsiteY0" fmla="*/ 3842286 h 3842286"/>
                  <a:gd name="connsiteX1" fmla="*/ 4529404 w 10363173"/>
                  <a:gd name="connsiteY1" fmla="*/ 440279 h 3842286"/>
                  <a:gd name="connsiteX2" fmla="*/ 10363173 w 10363173"/>
                  <a:gd name="connsiteY2" fmla="*/ 268971 h 3842286"/>
                  <a:gd name="connsiteX0" fmla="*/ 0 w 10363173"/>
                  <a:gd name="connsiteY0" fmla="*/ 4363568 h 4363568"/>
                  <a:gd name="connsiteX1" fmla="*/ 3226415 w 10363173"/>
                  <a:gd name="connsiteY1" fmla="*/ 209389 h 4363568"/>
                  <a:gd name="connsiteX2" fmla="*/ 10363173 w 10363173"/>
                  <a:gd name="connsiteY2" fmla="*/ 790253 h 4363568"/>
                  <a:gd name="connsiteX0" fmla="*/ 2885 w 10366058"/>
                  <a:gd name="connsiteY0" fmla="*/ 4363570 h 4363570"/>
                  <a:gd name="connsiteX1" fmla="*/ 3229300 w 10366058"/>
                  <a:gd name="connsiteY1" fmla="*/ 209391 h 4363570"/>
                  <a:gd name="connsiteX2" fmla="*/ 10366058 w 10366058"/>
                  <a:gd name="connsiteY2" fmla="*/ 790255 h 4363570"/>
                  <a:gd name="connsiteX0" fmla="*/ 2885 w 10366058"/>
                  <a:gd name="connsiteY0" fmla="*/ 4508861 h 4508861"/>
                  <a:gd name="connsiteX1" fmla="*/ 3229300 w 10366058"/>
                  <a:gd name="connsiteY1" fmla="*/ 354682 h 4508861"/>
                  <a:gd name="connsiteX2" fmla="*/ 10366058 w 10366058"/>
                  <a:gd name="connsiteY2" fmla="*/ 935546 h 4508861"/>
                  <a:gd name="connsiteX0" fmla="*/ 2103 w 10365276"/>
                  <a:gd name="connsiteY0" fmla="*/ 4722732 h 4722732"/>
                  <a:gd name="connsiteX1" fmla="*/ 3844987 w 10365276"/>
                  <a:gd name="connsiteY1" fmla="*/ 271184 h 4722732"/>
                  <a:gd name="connsiteX2" fmla="*/ 10365276 w 10365276"/>
                  <a:gd name="connsiteY2" fmla="*/ 1149417 h 4722732"/>
                  <a:gd name="connsiteX0" fmla="*/ 3080 w 10366253"/>
                  <a:gd name="connsiteY0" fmla="*/ 4854537 h 4854537"/>
                  <a:gd name="connsiteX1" fmla="*/ 3845964 w 10366253"/>
                  <a:gd name="connsiteY1" fmla="*/ 402989 h 4854537"/>
                  <a:gd name="connsiteX2" fmla="*/ 10366253 w 10366253"/>
                  <a:gd name="connsiteY2" fmla="*/ 1281222 h 4854537"/>
                  <a:gd name="connsiteX0" fmla="*/ 1870 w 10701299"/>
                  <a:gd name="connsiteY0" fmla="*/ 4553684 h 4553684"/>
                  <a:gd name="connsiteX1" fmla="*/ 4181010 w 10701299"/>
                  <a:gd name="connsiteY1" fmla="*/ 259567 h 4553684"/>
                  <a:gd name="connsiteX2" fmla="*/ 10701299 w 10701299"/>
                  <a:gd name="connsiteY2" fmla="*/ 1137800 h 4553684"/>
                  <a:gd name="connsiteX0" fmla="*/ 0 w 10699429"/>
                  <a:gd name="connsiteY0" fmla="*/ 4553684 h 4553684"/>
                  <a:gd name="connsiteX1" fmla="*/ 4179140 w 10699429"/>
                  <a:gd name="connsiteY1" fmla="*/ 259567 h 4553684"/>
                  <a:gd name="connsiteX2" fmla="*/ 10699429 w 10699429"/>
                  <a:gd name="connsiteY2" fmla="*/ 1137800 h 4553684"/>
                  <a:gd name="connsiteX0" fmla="*/ 0 w 10881568"/>
                  <a:gd name="connsiteY0" fmla="*/ 4628816 h 4628816"/>
                  <a:gd name="connsiteX1" fmla="*/ 4361279 w 10881568"/>
                  <a:gd name="connsiteY1" fmla="*/ 264729 h 4628816"/>
                  <a:gd name="connsiteX2" fmla="*/ 10881568 w 10881568"/>
                  <a:gd name="connsiteY2" fmla="*/ 1142962 h 4628816"/>
                  <a:gd name="connsiteX0" fmla="*/ 0 w 10881568"/>
                  <a:gd name="connsiteY0" fmla="*/ 4628818 h 4628818"/>
                  <a:gd name="connsiteX1" fmla="*/ 4361279 w 10881568"/>
                  <a:gd name="connsiteY1" fmla="*/ 264731 h 4628818"/>
                  <a:gd name="connsiteX2" fmla="*/ 10881568 w 10881568"/>
                  <a:gd name="connsiteY2" fmla="*/ 1142964 h 4628818"/>
                  <a:gd name="connsiteX0" fmla="*/ 0 w 10881568"/>
                  <a:gd name="connsiteY0" fmla="*/ 4628818 h 4628818"/>
                  <a:gd name="connsiteX1" fmla="*/ 2772487 w 10881568"/>
                  <a:gd name="connsiteY1" fmla="*/ 1031158 h 4628818"/>
                  <a:gd name="connsiteX2" fmla="*/ 4361279 w 10881568"/>
                  <a:gd name="connsiteY2" fmla="*/ 264731 h 4628818"/>
                  <a:gd name="connsiteX3" fmla="*/ 10881568 w 10881568"/>
                  <a:gd name="connsiteY3" fmla="*/ 1142964 h 4628818"/>
                  <a:gd name="connsiteX0" fmla="*/ 0 w 10881568"/>
                  <a:gd name="connsiteY0" fmla="*/ 4628818 h 4628818"/>
                  <a:gd name="connsiteX1" fmla="*/ 1033165 w 10881568"/>
                  <a:gd name="connsiteY1" fmla="*/ 3242193 h 4628818"/>
                  <a:gd name="connsiteX2" fmla="*/ 2772487 w 10881568"/>
                  <a:gd name="connsiteY2" fmla="*/ 1031158 h 4628818"/>
                  <a:gd name="connsiteX3" fmla="*/ 4361279 w 10881568"/>
                  <a:gd name="connsiteY3" fmla="*/ 264731 h 4628818"/>
                  <a:gd name="connsiteX4" fmla="*/ 10881568 w 10881568"/>
                  <a:gd name="connsiteY4" fmla="*/ 1142964 h 4628818"/>
                  <a:gd name="connsiteX0" fmla="*/ 0 w 10881568"/>
                  <a:gd name="connsiteY0" fmla="*/ 4628818 h 4628818"/>
                  <a:gd name="connsiteX1" fmla="*/ 764361 w 10881568"/>
                  <a:gd name="connsiteY1" fmla="*/ 2946072 h 4628818"/>
                  <a:gd name="connsiteX2" fmla="*/ 2772487 w 10881568"/>
                  <a:gd name="connsiteY2" fmla="*/ 1031158 h 4628818"/>
                  <a:gd name="connsiteX3" fmla="*/ 4361279 w 10881568"/>
                  <a:gd name="connsiteY3" fmla="*/ 264731 h 4628818"/>
                  <a:gd name="connsiteX4" fmla="*/ 10881568 w 10881568"/>
                  <a:gd name="connsiteY4" fmla="*/ 1142964 h 4628818"/>
                  <a:gd name="connsiteX0" fmla="*/ 0 w 10881568"/>
                  <a:gd name="connsiteY0" fmla="*/ 3711096 h 3711096"/>
                  <a:gd name="connsiteX1" fmla="*/ 764361 w 10881568"/>
                  <a:gd name="connsiteY1" fmla="*/ 2028350 h 3711096"/>
                  <a:gd name="connsiteX2" fmla="*/ 2772487 w 10881568"/>
                  <a:gd name="connsiteY2" fmla="*/ 113436 h 3711096"/>
                  <a:gd name="connsiteX3" fmla="*/ 10881568 w 10881568"/>
                  <a:gd name="connsiteY3" fmla="*/ 225242 h 3711096"/>
                  <a:gd name="connsiteX0" fmla="*/ 0 w 2772487"/>
                  <a:gd name="connsiteY0" fmla="*/ 3597661 h 3597661"/>
                  <a:gd name="connsiteX1" fmla="*/ 764361 w 2772487"/>
                  <a:gd name="connsiteY1" fmla="*/ 1914915 h 3597661"/>
                  <a:gd name="connsiteX2" fmla="*/ 2772487 w 2772487"/>
                  <a:gd name="connsiteY2" fmla="*/ 1 h 3597661"/>
                  <a:gd name="connsiteX0" fmla="*/ 0 w 2008126"/>
                  <a:gd name="connsiteY0" fmla="*/ 1914913 h 1914914"/>
                  <a:gd name="connsiteX1" fmla="*/ 2008126 w 2008126"/>
                  <a:gd name="connsiteY1" fmla="*/ -1 h 1914914"/>
                  <a:gd name="connsiteX0" fmla="*/ 0 w 2008126"/>
                  <a:gd name="connsiteY0" fmla="*/ 1914915 h 1914914"/>
                  <a:gd name="connsiteX1" fmla="*/ 2008126 w 2008126"/>
                  <a:gd name="connsiteY1" fmla="*/ 1 h 1914914"/>
                  <a:gd name="connsiteX0" fmla="*/ 0 w 2008126"/>
                  <a:gd name="connsiteY0" fmla="*/ 1914913 h 1914914"/>
                  <a:gd name="connsiteX1" fmla="*/ 2008126 w 2008126"/>
                  <a:gd name="connsiteY1" fmla="*/ -1 h 1914914"/>
                  <a:gd name="connsiteX0" fmla="*/ 0 w 2387614"/>
                  <a:gd name="connsiteY0" fmla="*/ 888361 h 888361"/>
                  <a:gd name="connsiteX1" fmla="*/ 2387614 w 2387614"/>
                  <a:gd name="connsiteY1" fmla="*/ 0 h 888361"/>
                  <a:gd name="connsiteX0" fmla="*/ 0 w 2387614"/>
                  <a:gd name="connsiteY0" fmla="*/ 888361 h 888361"/>
                  <a:gd name="connsiteX1" fmla="*/ 2387614 w 2387614"/>
                  <a:gd name="connsiteY1" fmla="*/ 0 h 888361"/>
                  <a:gd name="connsiteX0" fmla="*/ 0 w 2387614"/>
                  <a:gd name="connsiteY0" fmla="*/ 888361 h 888361"/>
                  <a:gd name="connsiteX1" fmla="*/ 2387614 w 2387614"/>
                  <a:gd name="connsiteY1" fmla="*/ 0 h 888361"/>
                  <a:gd name="connsiteX0" fmla="*/ 0 w 2387614"/>
                  <a:gd name="connsiteY0" fmla="*/ 888361 h 888361"/>
                  <a:gd name="connsiteX1" fmla="*/ 2387614 w 2387614"/>
                  <a:gd name="connsiteY1" fmla="*/ 0 h 888361"/>
                  <a:gd name="connsiteX0" fmla="*/ 0 w 2514110"/>
                  <a:gd name="connsiteY0" fmla="*/ 118104 h 118104"/>
                  <a:gd name="connsiteX1" fmla="*/ 2514110 w 2514110"/>
                  <a:gd name="connsiteY1" fmla="*/ 78624 h 118104"/>
                  <a:gd name="connsiteX0" fmla="*/ 0 w 2514110"/>
                  <a:gd name="connsiteY0" fmla="*/ 152283 h 152283"/>
                  <a:gd name="connsiteX1" fmla="*/ 2514110 w 2514110"/>
                  <a:gd name="connsiteY1" fmla="*/ 112803 h 152283"/>
                  <a:gd name="connsiteX0" fmla="*/ 0 w 2514110"/>
                  <a:gd name="connsiteY0" fmla="*/ 94945 h 94945"/>
                  <a:gd name="connsiteX1" fmla="*/ 2514110 w 2514110"/>
                  <a:gd name="connsiteY1" fmla="*/ 55465 h 94945"/>
                  <a:gd name="connsiteX0" fmla="*/ 0 w 2514110"/>
                  <a:gd name="connsiteY0" fmla="*/ 134229 h 134229"/>
                  <a:gd name="connsiteX1" fmla="*/ 2514110 w 2514110"/>
                  <a:gd name="connsiteY1" fmla="*/ 94749 h 134229"/>
                  <a:gd name="connsiteX0" fmla="*/ 0 w 2988471"/>
                  <a:gd name="connsiteY0" fmla="*/ 14708 h 1001781"/>
                  <a:gd name="connsiteX1" fmla="*/ 2988471 w 2988471"/>
                  <a:gd name="connsiteY1" fmla="*/ 1001781 h 1001781"/>
                  <a:gd name="connsiteX0" fmla="*/ 0 w 2972659"/>
                  <a:gd name="connsiteY0" fmla="*/ 14445 h 1021260"/>
                  <a:gd name="connsiteX1" fmla="*/ 2972659 w 2972659"/>
                  <a:gd name="connsiteY1" fmla="*/ 1021260 h 1021260"/>
                  <a:gd name="connsiteX0" fmla="*/ 0 w 2972659"/>
                  <a:gd name="connsiteY0" fmla="*/ 18077 h 1024892"/>
                  <a:gd name="connsiteX1" fmla="*/ 2972659 w 2972659"/>
                  <a:gd name="connsiteY1" fmla="*/ 1024892 h 1024892"/>
                  <a:gd name="connsiteX0" fmla="*/ 0 w 2972659"/>
                  <a:gd name="connsiteY0" fmla="*/ 23598 h 1030413"/>
                  <a:gd name="connsiteX1" fmla="*/ 2972659 w 2972659"/>
                  <a:gd name="connsiteY1" fmla="*/ 1030413 h 1030413"/>
                  <a:gd name="connsiteX0" fmla="*/ 0 w 2972659"/>
                  <a:gd name="connsiteY0" fmla="*/ 882 h 1007697"/>
                  <a:gd name="connsiteX1" fmla="*/ 2972659 w 2972659"/>
                  <a:gd name="connsiteY1" fmla="*/ 1007697 h 1007697"/>
                </a:gdLst>
                <a:ahLst/>
                <a:cxnLst>
                  <a:cxn ang="0">
                    <a:pos x="connsiteX0" y="connsiteY0"/>
                  </a:cxn>
                  <a:cxn ang="0">
                    <a:pos x="connsiteX1" y="connsiteY1"/>
                  </a:cxn>
                </a:cxnLst>
                <a:rect l="l" t="t" r="r" b="b"/>
                <a:pathLst>
                  <a:path w="2972659" h="1007697">
                    <a:moveTo>
                      <a:pt x="0" y="882"/>
                    </a:moveTo>
                    <a:cubicBezTo>
                      <a:pt x="667638" y="-26221"/>
                      <a:pt x="2440735" y="577784"/>
                      <a:pt x="2972659" y="1007697"/>
                    </a:cubicBezTo>
                  </a:path>
                </a:pathLst>
              </a:custGeom>
              <a:noFill/>
              <a:ln w="38100" cap="flat" cmpd="sng" algn="ctr">
                <a:solidFill>
                  <a:srgbClr val="F80000"/>
                </a:solidFill>
                <a:prstDash val="dash"/>
                <a:miter lim="800000"/>
                <a:headEnd type="none" w="med" len="med"/>
                <a:tailEnd type="none" w="med" len="med"/>
              </a:ln>
              <a:effectLst/>
            </p:spPr>
            <p:txBody>
              <a:bodyPr lIns="91388" tIns="45695" rIns="91388" bIns="45695" rtlCol="0" anchor="ctr"/>
              <a:lstStyle/>
              <a:p>
                <a:pPr marL="0" marR="0" lvl="0" indent="0" algn="ctr" defTabSz="913942" eaLnBrk="1" fontAlgn="auto" latinLnBrk="0" hangingPunct="1">
                  <a:lnSpc>
                    <a:spcPct val="100000"/>
                  </a:lnSpc>
                  <a:spcBef>
                    <a:spcPts val="0"/>
                  </a:spcBef>
                  <a:spcAft>
                    <a:spcPts val="0"/>
                  </a:spcAft>
                  <a:buClrTx/>
                  <a:buSzTx/>
                  <a:buFontTx/>
                  <a:buNone/>
                  <a:tabLst/>
                  <a:defRPr/>
                </a:pPr>
                <a:endParaRPr kumimoji="0" lang="en-US" sz="1800" b="1" i="0" u="none" strike="noStrike" kern="0" cap="none" spc="0" normalizeH="0" baseline="0" noProof="0" dirty="0" smtClean="0">
                  <a:ln>
                    <a:noFill/>
                  </a:ln>
                  <a:solidFill>
                    <a:srgbClr val="5F5F5F"/>
                  </a:solidFill>
                  <a:effectLst/>
                  <a:uLnTx/>
                  <a:uFillTx/>
                  <a:latin typeface="Calibri"/>
                  <a:ea typeface="+mn-ea"/>
                  <a:cs typeface="+mn-cs"/>
                </a:endParaRPr>
              </a:p>
            </p:txBody>
          </p:sp>
          <p:sp>
            <p:nvSpPr>
              <p:cNvPr id="19" name="Freeform 18"/>
              <p:cNvSpPr/>
              <p:nvPr/>
            </p:nvSpPr>
            <p:spPr>
              <a:xfrm rot="21288743" flipH="1">
                <a:off x="3415978" y="2903437"/>
                <a:ext cx="1785932" cy="562247"/>
              </a:xfrm>
              <a:custGeom>
                <a:avLst/>
                <a:gdLst>
                  <a:gd name="connsiteX0" fmla="*/ 0 w 8651631"/>
                  <a:gd name="connsiteY0" fmla="*/ 2743200 h 3107634"/>
                  <a:gd name="connsiteX1" fmla="*/ 5303520 w 8651631"/>
                  <a:gd name="connsiteY1" fmla="*/ 2869809 h 3107634"/>
                  <a:gd name="connsiteX2" fmla="*/ 8651631 w 8651631"/>
                  <a:gd name="connsiteY2" fmla="*/ 0 h 3107634"/>
                  <a:gd name="connsiteX0" fmla="*/ 0 w 8516937"/>
                  <a:gd name="connsiteY0" fmla="*/ 3661833 h 3750281"/>
                  <a:gd name="connsiteX1" fmla="*/ 5168826 w 8516937"/>
                  <a:gd name="connsiteY1" fmla="*/ 2869809 h 3750281"/>
                  <a:gd name="connsiteX2" fmla="*/ 8516937 w 8516937"/>
                  <a:gd name="connsiteY2" fmla="*/ 0 h 3750281"/>
                  <a:gd name="connsiteX0" fmla="*/ 0 w 8516937"/>
                  <a:gd name="connsiteY0" fmla="*/ 3661833 h 3752979"/>
                  <a:gd name="connsiteX1" fmla="*/ 5168826 w 8516937"/>
                  <a:gd name="connsiteY1" fmla="*/ 2869809 h 3752979"/>
                  <a:gd name="connsiteX2" fmla="*/ 8516937 w 8516937"/>
                  <a:gd name="connsiteY2" fmla="*/ 0 h 3752979"/>
                  <a:gd name="connsiteX0" fmla="*/ 0 w 8516937"/>
                  <a:gd name="connsiteY0" fmla="*/ 3661833 h 3687454"/>
                  <a:gd name="connsiteX1" fmla="*/ 4591565 w 8516937"/>
                  <a:gd name="connsiteY1" fmla="*/ 1032541 h 3687454"/>
                  <a:gd name="connsiteX2" fmla="*/ 8516937 w 8516937"/>
                  <a:gd name="connsiteY2" fmla="*/ 0 h 3687454"/>
                  <a:gd name="connsiteX0" fmla="*/ 0 w 8516937"/>
                  <a:gd name="connsiteY0" fmla="*/ 3664863 h 3690485"/>
                  <a:gd name="connsiteX1" fmla="*/ 4591565 w 8516937"/>
                  <a:gd name="connsiteY1" fmla="*/ 1035571 h 3690485"/>
                  <a:gd name="connsiteX2" fmla="*/ 8516937 w 8516937"/>
                  <a:gd name="connsiteY2" fmla="*/ 3030 h 3690485"/>
                  <a:gd name="connsiteX0" fmla="*/ 0 w 8516937"/>
                  <a:gd name="connsiteY0" fmla="*/ 3664863 h 3664863"/>
                  <a:gd name="connsiteX1" fmla="*/ 4591565 w 8516937"/>
                  <a:gd name="connsiteY1" fmla="*/ 1035571 h 3664863"/>
                  <a:gd name="connsiteX2" fmla="*/ 8516937 w 8516937"/>
                  <a:gd name="connsiteY2" fmla="*/ 3030 h 3664863"/>
                  <a:gd name="connsiteX0" fmla="*/ 0 w 8516937"/>
                  <a:gd name="connsiteY0" fmla="*/ 3666561 h 3666561"/>
                  <a:gd name="connsiteX1" fmla="*/ 4014304 w 8516937"/>
                  <a:gd name="connsiteY1" fmla="*/ 858646 h 3666561"/>
                  <a:gd name="connsiteX2" fmla="*/ 8516937 w 8516937"/>
                  <a:gd name="connsiteY2" fmla="*/ 4728 h 3666561"/>
                  <a:gd name="connsiteX0" fmla="*/ 0 w 8516937"/>
                  <a:gd name="connsiteY0" fmla="*/ 3670448 h 3670448"/>
                  <a:gd name="connsiteX1" fmla="*/ 3821883 w 8516937"/>
                  <a:gd name="connsiteY1" fmla="*/ 709428 h 3670448"/>
                  <a:gd name="connsiteX2" fmla="*/ 8516937 w 8516937"/>
                  <a:gd name="connsiteY2" fmla="*/ 8615 h 3670448"/>
                  <a:gd name="connsiteX0" fmla="*/ 0 w 8420727"/>
                  <a:gd name="connsiteY0" fmla="*/ 3744261 h 3744261"/>
                  <a:gd name="connsiteX1" fmla="*/ 3821883 w 8420727"/>
                  <a:gd name="connsiteY1" fmla="*/ 783241 h 3744261"/>
                  <a:gd name="connsiteX2" fmla="*/ 8420727 w 8420727"/>
                  <a:gd name="connsiteY2" fmla="*/ 5875 h 3744261"/>
                  <a:gd name="connsiteX0" fmla="*/ 0 w 10595998"/>
                  <a:gd name="connsiteY0" fmla="*/ 3312813 h 3312813"/>
                  <a:gd name="connsiteX1" fmla="*/ 3821883 w 10595998"/>
                  <a:gd name="connsiteY1" fmla="*/ 351793 h 3312813"/>
                  <a:gd name="connsiteX2" fmla="*/ 10595998 w 10595998"/>
                  <a:gd name="connsiteY2" fmla="*/ 158024 h 3312813"/>
                  <a:gd name="connsiteX0" fmla="*/ 0 w 10595998"/>
                  <a:gd name="connsiteY0" fmla="*/ 3436320 h 3436320"/>
                  <a:gd name="connsiteX1" fmla="*/ 3821883 w 10595998"/>
                  <a:gd name="connsiteY1" fmla="*/ 475300 h 3436320"/>
                  <a:gd name="connsiteX2" fmla="*/ 10595998 w 10595998"/>
                  <a:gd name="connsiteY2" fmla="*/ 281531 h 3436320"/>
                  <a:gd name="connsiteX0" fmla="*/ 0 w 10595998"/>
                  <a:gd name="connsiteY0" fmla="*/ 3436320 h 3436320"/>
                  <a:gd name="connsiteX1" fmla="*/ 3821883 w 10595998"/>
                  <a:gd name="connsiteY1" fmla="*/ 475300 h 3436320"/>
                  <a:gd name="connsiteX2" fmla="*/ 10595998 w 10595998"/>
                  <a:gd name="connsiteY2" fmla="*/ 281531 h 3436320"/>
                  <a:gd name="connsiteX0" fmla="*/ 0 w 10595998"/>
                  <a:gd name="connsiteY0" fmla="*/ 3413632 h 3413632"/>
                  <a:gd name="connsiteX1" fmla="*/ 3821883 w 10595998"/>
                  <a:gd name="connsiteY1" fmla="*/ 452612 h 3413632"/>
                  <a:gd name="connsiteX2" fmla="*/ 10595998 w 10595998"/>
                  <a:gd name="connsiteY2" fmla="*/ 258843 h 3413632"/>
                  <a:gd name="connsiteX0" fmla="*/ 0 w 10595998"/>
                  <a:gd name="connsiteY0" fmla="*/ 3561023 h 3561023"/>
                  <a:gd name="connsiteX1" fmla="*/ 3869430 w 10595998"/>
                  <a:gd name="connsiteY1" fmla="*/ 319428 h 3561023"/>
                  <a:gd name="connsiteX2" fmla="*/ 10595998 w 10595998"/>
                  <a:gd name="connsiteY2" fmla="*/ 406234 h 3561023"/>
                  <a:gd name="connsiteX0" fmla="*/ 0 w 10595998"/>
                  <a:gd name="connsiteY0" fmla="*/ 3561023 h 3561023"/>
                  <a:gd name="connsiteX1" fmla="*/ 3869430 w 10595998"/>
                  <a:gd name="connsiteY1" fmla="*/ 319428 h 3561023"/>
                  <a:gd name="connsiteX2" fmla="*/ 10595998 w 10595998"/>
                  <a:gd name="connsiteY2" fmla="*/ 406234 h 3561023"/>
                  <a:gd name="connsiteX0" fmla="*/ 0 w 10595998"/>
                  <a:gd name="connsiteY0" fmla="*/ 3513691 h 3513691"/>
                  <a:gd name="connsiteX1" fmla="*/ 4012071 w 10595998"/>
                  <a:gd name="connsiteY1" fmla="*/ 350657 h 3513691"/>
                  <a:gd name="connsiteX2" fmla="*/ 10595998 w 10595998"/>
                  <a:gd name="connsiteY2" fmla="*/ 358902 h 3513691"/>
                  <a:gd name="connsiteX0" fmla="*/ 0 w 10595998"/>
                  <a:gd name="connsiteY0" fmla="*/ 3477559 h 3477559"/>
                  <a:gd name="connsiteX1" fmla="*/ 4012071 w 10595998"/>
                  <a:gd name="connsiteY1" fmla="*/ 314525 h 3477559"/>
                  <a:gd name="connsiteX2" fmla="*/ 10595998 w 10595998"/>
                  <a:gd name="connsiteY2" fmla="*/ 322770 h 3477559"/>
                  <a:gd name="connsiteX0" fmla="*/ 0 w 10595998"/>
                  <a:gd name="connsiteY0" fmla="*/ 3509451 h 3509451"/>
                  <a:gd name="connsiteX1" fmla="*/ 4273579 w 10595998"/>
                  <a:gd name="connsiteY1" fmla="*/ 290302 h 3509451"/>
                  <a:gd name="connsiteX2" fmla="*/ 10595998 w 10595998"/>
                  <a:gd name="connsiteY2" fmla="*/ 354662 h 3509451"/>
                  <a:gd name="connsiteX0" fmla="*/ 0 w 10595998"/>
                  <a:gd name="connsiteY0" fmla="*/ 3509451 h 3509451"/>
                  <a:gd name="connsiteX1" fmla="*/ 4273579 w 10595998"/>
                  <a:gd name="connsiteY1" fmla="*/ 290302 h 3509451"/>
                  <a:gd name="connsiteX2" fmla="*/ 10595998 w 10595998"/>
                  <a:gd name="connsiteY2" fmla="*/ 354662 h 3509451"/>
                  <a:gd name="connsiteX0" fmla="*/ 0 w 10473857"/>
                  <a:gd name="connsiteY0" fmla="*/ 4016443 h 4016443"/>
                  <a:gd name="connsiteX1" fmla="*/ 4273579 w 10473857"/>
                  <a:gd name="connsiteY1" fmla="*/ 797294 h 4016443"/>
                  <a:gd name="connsiteX2" fmla="*/ 10473857 w 10473857"/>
                  <a:gd name="connsiteY2" fmla="*/ 151394 h 4016443"/>
                  <a:gd name="connsiteX0" fmla="*/ 0 w 10473857"/>
                  <a:gd name="connsiteY0" fmla="*/ 4044474 h 4044474"/>
                  <a:gd name="connsiteX1" fmla="*/ 4517862 w 10473857"/>
                  <a:gd name="connsiteY1" fmla="*/ 693184 h 4044474"/>
                  <a:gd name="connsiteX2" fmla="*/ 10473857 w 10473857"/>
                  <a:gd name="connsiteY2" fmla="*/ 179425 h 4044474"/>
                  <a:gd name="connsiteX0" fmla="*/ 0 w 10473857"/>
                  <a:gd name="connsiteY0" fmla="*/ 4044476 h 4044476"/>
                  <a:gd name="connsiteX1" fmla="*/ 4517862 w 10473857"/>
                  <a:gd name="connsiteY1" fmla="*/ 693186 h 4044476"/>
                  <a:gd name="connsiteX2" fmla="*/ 10473857 w 10473857"/>
                  <a:gd name="connsiteY2" fmla="*/ 179427 h 4044476"/>
                  <a:gd name="connsiteX0" fmla="*/ 0 w 10473857"/>
                  <a:gd name="connsiteY0" fmla="*/ 4061706 h 4061706"/>
                  <a:gd name="connsiteX1" fmla="*/ 4627789 w 10473857"/>
                  <a:gd name="connsiteY1" fmla="*/ 644345 h 4061706"/>
                  <a:gd name="connsiteX2" fmla="*/ 10473857 w 10473857"/>
                  <a:gd name="connsiteY2" fmla="*/ 196657 h 4061706"/>
                  <a:gd name="connsiteX0" fmla="*/ 0 w 10473857"/>
                  <a:gd name="connsiteY0" fmla="*/ 4047047 h 4047047"/>
                  <a:gd name="connsiteX1" fmla="*/ 4627789 w 10473857"/>
                  <a:gd name="connsiteY1" fmla="*/ 629686 h 4047047"/>
                  <a:gd name="connsiteX2" fmla="*/ 10473857 w 10473857"/>
                  <a:gd name="connsiteY2" fmla="*/ 181998 h 4047047"/>
                  <a:gd name="connsiteX0" fmla="*/ 0 w 10363173"/>
                  <a:gd name="connsiteY0" fmla="*/ 3849472 h 3849472"/>
                  <a:gd name="connsiteX1" fmla="*/ 4627789 w 10363173"/>
                  <a:gd name="connsiteY1" fmla="*/ 432111 h 3849472"/>
                  <a:gd name="connsiteX2" fmla="*/ 10363173 w 10363173"/>
                  <a:gd name="connsiteY2" fmla="*/ 276157 h 3849472"/>
                  <a:gd name="connsiteX0" fmla="*/ 0 w 10363173"/>
                  <a:gd name="connsiteY0" fmla="*/ 3896542 h 3896542"/>
                  <a:gd name="connsiteX1" fmla="*/ 4492509 w 10363173"/>
                  <a:gd name="connsiteY1" fmla="*/ 387054 h 3896542"/>
                  <a:gd name="connsiteX2" fmla="*/ 10363173 w 10363173"/>
                  <a:gd name="connsiteY2" fmla="*/ 323227 h 3896542"/>
                  <a:gd name="connsiteX0" fmla="*/ 0 w 10363173"/>
                  <a:gd name="connsiteY0" fmla="*/ 3842286 h 3842286"/>
                  <a:gd name="connsiteX1" fmla="*/ 4529404 w 10363173"/>
                  <a:gd name="connsiteY1" fmla="*/ 440279 h 3842286"/>
                  <a:gd name="connsiteX2" fmla="*/ 10363173 w 10363173"/>
                  <a:gd name="connsiteY2" fmla="*/ 268971 h 3842286"/>
                  <a:gd name="connsiteX0" fmla="*/ 0 w 10363173"/>
                  <a:gd name="connsiteY0" fmla="*/ 4363568 h 4363568"/>
                  <a:gd name="connsiteX1" fmla="*/ 3226415 w 10363173"/>
                  <a:gd name="connsiteY1" fmla="*/ 209389 h 4363568"/>
                  <a:gd name="connsiteX2" fmla="*/ 10363173 w 10363173"/>
                  <a:gd name="connsiteY2" fmla="*/ 790253 h 4363568"/>
                  <a:gd name="connsiteX0" fmla="*/ 2885 w 10366058"/>
                  <a:gd name="connsiteY0" fmla="*/ 4363570 h 4363570"/>
                  <a:gd name="connsiteX1" fmla="*/ 3229300 w 10366058"/>
                  <a:gd name="connsiteY1" fmla="*/ 209391 h 4363570"/>
                  <a:gd name="connsiteX2" fmla="*/ 10366058 w 10366058"/>
                  <a:gd name="connsiteY2" fmla="*/ 790255 h 4363570"/>
                  <a:gd name="connsiteX0" fmla="*/ 2885 w 10366058"/>
                  <a:gd name="connsiteY0" fmla="*/ 4508861 h 4508861"/>
                  <a:gd name="connsiteX1" fmla="*/ 3229300 w 10366058"/>
                  <a:gd name="connsiteY1" fmla="*/ 354682 h 4508861"/>
                  <a:gd name="connsiteX2" fmla="*/ 10366058 w 10366058"/>
                  <a:gd name="connsiteY2" fmla="*/ 935546 h 4508861"/>
                  <a:gd name="connsiteX0" fmla="*/ 2103 w 10365276"/>
                  <a:gd name="connsiteY0" fmla="*/ 4722732 h 4722732"/>
                  <a:gd name="connsiteX1" fmla="*/ 3844987 w 10365276"/>
                  <a:gd name="connsiteY1" fmla="*/ 271184 h 4722732"/>
                  <a:gd name="connsiteX2" fmla="*/ 10365276 w 10365276"/>
                  <a:gd name="connsiteY2" fmla="*/ 1149417 h 4722732"/>
                  <a:gd name="connsiteX0" fmla="*/ 3080 w 10366253"/>
                  <a:gd name="connsiteY0" fmla="*/ 4854537 h 4854537"/>
                  <a:gd name="connsiteX1" fmla="*/ 3845964 w 10366253"/>
                  <a:gd name="connsiteY1" fmla="*/ 402989 h 4854537"/>
                  <a:gd name="connsiteX2" fmla="*/ 10366253 w 10366253"/>
                  <a:gd name="connsiteY2" fmla="*/ 1281222 h 4854537"/>
                  <a:gd name="connsiteX0" fmla="*/ 1870 w 10701299"/>
                  <a:gd name="connsiteY0" fmla="*/ 4553684 h 4553684"/>
                  <a:gd name="connsiteX1" fmla="*/ 4181010 w 10701299"/>
                  <a:gd name="connsiteY1" fmla="*/ 259567 h 4553684"/>
                  <a:gd name="connsiteX2" fmla="*/ 10701299 w 10701299"/>
                  <a:gd name="connsiteY2" fmla="*/ 1137800 h 4553684"/>
                  <a:gd name="connsiteX0" fmla="*/ 0 w 10699429"/>
                  <a:gd name="connsiteY0" fmla="*/ 4553684 h 4553684"/>
                  <a:gd name="connsiteX1" fmla="*/ 4179140 w 10699429"/>
                  <a:gd name="connsiteY1" fmla="*/ 259567 h 4553684"/>
                  <a:gd name="connsiteX2" fmla="*/ 10699429 w 10699429"/>
                  <a:gd name="connsiteY2" fmla="*/ 1137800 h 4553684"/>
                  <a:gd name="connsiteX0" fmla="*/ 0 w 10881568"/>
                  <a:gd name="connsiteY0" fmla="*/ 4628816 h 4628816"/>
                  <a:gd name="connsiteX1" fmla="*/ 4361279 w 10881568"/>
                  <a:gd name="connsiteY1" fmla="*/ 264729 h 4628816"/>
                  <a:gd name="connsiteX2" fmla="*/ 10881568 w 10881568"/>
                  <a:gd name="connsiteY2" fmla="*/ 1142962 h 4628816"/>
                  <a:gd name="connsiteX0" fmla="*/ 0 w 10881568"/>
                  <a:gd name="connsiteY0" fmla="*/ 4628818 h 4628818"/>
                  <a:gd name="connsiteX1" fmla="*/ 4361279 w 10881568"/>
                  <a:gd name="connsiteY1" fmla="*/ 264731 h 4628818"/>
                  <a:gd name="connsiteX2" fmla="*/ 10881568 w 10881568"/>
                  <a:gd name="connsiteY2" fmla="*/ 1142964 h 4628818"/>
                  <a:gd name="connsiteX0" fmla="*/ 0 w 10881568"/>
                  <a:gd name="connsiteY0" fmla="*/ 4628818 h 4628818"/>
                  <a:gd name="connsiteX1" fmla="*/ 2772487 w 10881568"/>
                  <a:gd name="connsiteY1" fmla="*/ 1031158 h 4628818"/>
                  <a:gd name="connsiteX2" fmla="*/ 4361279 w 10881568"/>
                  <a:gd name="connsiteY2" fmla="*/ 264731 h 4628818"/>
                  <a:gd name="connsiteX3" fmla="*/ 10881568 w 10881568"/>
                  <a:gd name="connsiteY3" fmla="*/ 1142964 h 4628818"/>
                  <a:gd name="connsiteX0" fmla="*/ 0 w 10881568"/>
                  <a:gd name="connsiteY0" fmla="*/ 4628818 h 4628818"/>
                  <a:gd name="connsiteX1" fmla="*/ 1033165 w 10881568"/>
                  <a:gd name="connsiteY1" fmla="*/ 3242193 h 4628818"/>
                  <a:gd name="connsiteX2" fmla="*/ 2772487 w 10881568"/>
                  <a:gd name="connsiteY2" fmla="*/ 1031158 h 4628818"/>
                  <a:gd name="connsiteX3" fmla="*/ 4361279 w 10881568"/>
                  <a:gd name="connsiteY3" fmla="*/ 264731 h 4628818"/>
                  <a:gd name="connsiteX4" fmla="*/ 10881568 w 10881568"/>
                  <a:gd name="connsiteY4" fmla="*/ 1142964 h 4628818"/>
                  <a:gd name="connsiteX0" fmla="*/ 0 w 10881568"/>
                  <a:gd name="connsiteY0" fmla="*/ 4628818 h 4628818"/>
                  <a:gd name="connsiteX1" fmla="*/ 764361 w 10881568"/>
                  <a:gd name="connsiteY1" fmla="*/ 2946072 h 4628818"/>
                  <a:gd name="connsiteX2" fmla="*/ 2772487 w 10881568"/>
                  <a:gd name="connsiteY2" fmla="*/ 1031158 h 4628818"/>
                  <a:gd name="connsiteX3" fmla="*/ 4361279 w 10881568"/>
                  <a:gd name="connsiteY3" fmla="*/ 264731 h 4628818"/>
                  <a:gd name="connsiteX4" fmla="*/ 10881568 w 10881568"/>
                  <a:gd name="connsiteY4" fmla="*/ 1142964 h 4628818"/>
                  <a:gd name="connsiteX0" fmla="*/ 0 w 10881568"/>
                  <a:gd name="connsiteY0" fmla="*/ 3711096 h 3711096"/>
                  <a:gd name="connsiteX1" fmla="*/ 764361 w 10881568"/>
                  <a:gd name="connsiteY1" fmla="*/ 2028350 h 3711096"/>
                  <a:gd name="connsiteX2" fmla="*/ 2772487 w 10881568"/>
                  <a:gd name="connsiteY2" fmla="*/ 113436 h 3711096"/>
                  <a:gd name="connsiteX3" fmla="*/ 10881568 w 10881568"/>
                  <a:gd name="connsiteY3" fmla="*/ 225242 h 3711096"/>
                  <a:gd name="connsiteX0" fmla="*/ 0 w 2772487"/>
                  <a:gd name="connsiteY0" fmla="*/ 3597661 h 3597661"/>
                  <a:gd name="connsiteX1" fmla="*/ 764361 w 2772487"/>
                  <a:gd name="connsiteY1" fmla="*/ 1914915 h 3597661"/>
                  <a:gd name="connsiteX2" fmla="*/ 2772487 w 2772487"/>
                  <a:gd name="connsiteY2" fmla="*/ 1 h 3597661"/>
                  <a:gd name="connsiteX0" fmla="*/ 0 w 2008126"/>
                  <a:gd name="connsiteY0" fmla="*/ 1914913 h 1914914"/>
                  <a:gd name="connsiteX1" fmla="*/ 2008126 w 2008126"/>
                  <a:gd name="connsiteY1" fmla="*/ -1 h 1914914"/>
                  <a:gd name="connsiteX0" fmla="*/ 0 w 2008126"/>
                  <a:gd name="connsiteY0" fmla="*/ 1914915 h 1914914"/>
                  <a:gd name="connsiteX1" fmla="*/ 2008126 w 2008126"/>
                  <a:gd name="connsiteY1" fmla="*/ 1 h 1914914"/>
                  <a:gd name="connsiteX0" fmla="*/ 0 w 2008126"/>
                  <a:gd name="connsiteY0" fmla="*/ 1914913 h 1914914"/>
                  <a:gd name="connsiteX1" fmla="*/ 2008126 w 2008126"/>
                  <a:gd name="connsiteY1" fmla="*/ -1 h 1914914"/>
                  <a:gd name="connsiteX0" fmla="*/ 0 w 2387614"/>
                  <a:gd name="connsiteY0" fmla="*/ 888361 h 888361"/>
                  <a:gd name="connsiteX1" fmla="*/ 2387614 w 2387614"/>
                  <a:gd name="connsiteY1" fmla="*/ 0 h 888361"/>
                  <a:gd name="connsiteX0" fmla="*/ 0 w 2387614"/>
                  <a:gd name="connsiteY0" fmla="*/ 888361 h 888361"/>
                  <a:gd name="connsiteX1" fmla="*/ 2387614 w 2387614"/>
                  <a:gd name="connsiteY1" fmla="*/ 0 h 888361"/>
                  <a:gd name="connsiteX0" fmla="*/ 0 w 2387614"/>
                  <a:gd name="connsiteY0" fmla="*/ 888361 h 888361"/>
                  <a:gd name="connsiteX1" fmla="*/ 2387614 w 2387614"/>
                  <a:gd name="connsiteY1" fmla="*/ 0 h 888361"/>
                  <a:gd name="connsiteX0" fmla="*/ 0 w 2387614"/>
                  <a:gd name="connsiteY0" fmla="*/ 888361 h 888361"/>
                  <a:gd name="connsiteX1" fmla="*/ 2387614 w 2387614"/>
                  <a:gd name="connsiteY1" fmla="*/ 0 h 888361"/>
                  <a:gd name="connsiteX0" fmla="*/ 0 w 2514110"/>
                  <a:gd name="connsiteY0" fmla="*/ 118104 h 118104"/>
                  <a:gd name="connsiteX1" fmla="*/ 2514110 w 2514110"/>
                  <a:gd name="connsiteY1" fmla="*/ 78624 h 118104"/>
                  <a:gd name="connsiteX0" fmla="*/ 0 w 2514110"/>
                  <a:gd name="connsiteY0" fmla="*/ 152283 h 152283"/>
                  <a:gd name="connsiteX1" fmla="*/ 2514110 w 2514110"/>
                  <a:gd name="connsiteY1" fmla="*/ 112803 h 152283"/>
                  <a:gd name="connsiteX0" fmla="*/ 0 w 2514110"/>
                  <a:gd name="connsiteY0" fmla="*/ 94945 h 94945"/>
                  <a:gd name="connsiteX1" fmla="*/ 2514110 w 2514110"/>
                  <a:gd name="connsiteY1" fmla="*/ 55465 h 94945"/>
                  <a:gd name="connsiteX0" fmla="*/ 0 w 2514110"/>
                  <a:gd name="connsiteY0" fmla="*/ 134229 h 134229"/>
                  <a:gd name="connsiteX1" fmla="*/ 2514110 w 2514110"/>
                  <a:gd name="connsiteY1" fmla="*/ 94749 h 134229"/>
                  <a:gd name="connsiteX0" fmla="*/ 0 w 2988471"/>
                  <a:gd name="connsiteY0" fmla="*/ 14708 h 1001781"/>
                  <a:gd name="connsiteX1" fmla="*/ 2988471 w 2988471"/>
                  <a:gd name="connsiteY1" fmla="*/ 1001781 h 1001781"/>
                  <a:gd name="connsiteX0" fmla="*/ 0 w 2972659"/>
                  <a:gd name="connsiteY0" fmla="*/ 14445 h 1021260"/>
                  <a:gd name="connsiteX1" fmla="*/ 2972659 w 2972659"/>
                  <a:gd name="connsiteY1" fmla="*/ 1021260 h 1021260"/>
                  <a:gd name="connsiteX0" fmla="*/ 0 w 2972659"/>
                  <a:gd name="connsiteY0" fmla="*/ 18077 h 1024892"/>
                  <a:gd name="connsiteX1" fmla="*/ 2972659 w 2972659"/>
                  <a:gd name="connsiteY1" fmla="*/ 1024892 h 1024892"/>
                  <a:gd name="connsiteX0" fmla="*/ 0 w 2972659"/>
                  <a:gd name="connsiteY0" fmla="*/ 23598 h 1030413"/>
                  <a:gd name="connsiteX1" fmla="*/ 2972659 w 2972659"/>
                  <a:gd name="connsiteY1" fmla="*/ 1030413 h 1030413"/>
                  <a:gd name="connsiteX0" fmla="*/ 0 w 2972659"/>
                  <a:gd name="connsiteY0" fmla="*/ 882 h 1007697"/>
                  <a:gd name="connsiteX1" fmla="*/ 2972659 w 2972659"/>
                  <a:gd name="connsiteY1" fmla="*/ 1007697 h 1007697"/>
                </a:gdLst>
                <a:ahLst/>
                <a:cxnLst>
                  <a:cxn ang="0">
                    <a:pos x="connsiteX0" y="connsiteY0"/>
                  </a:cxn>
                  <a:cxn ang="0">
                    <a:pos x="connsiteX1" y="connsiteY1"/>
                  </a:cxn>
                </a:cxnLst>
                <a:rect l="l" t="t" r="r" b="b"/>
                <a:pathLst>
                  <a:path w="2972659" h="1007697">
                    <a:moveTo>
                      <a:pt x="0" y="882"/>
                    </a:moveTo>
                    <a:cubicBezTo>
                      <a:pt x="667638" y="-26221"/>
                      <a:pt x="2440735" y="577784"/>
                      <a:pt x="2972659" y="1007697"/>
                    </a:cubicBezTo>
                  </a:path>
                </a:pathLst>
              </a:custGeom>
              <a:noFill/>
              <a:ln w="38100" cap="flat" cmpd="sng" algn="ctr">
                <a:solidFill>
                  <a:srgbClr val="F80000"/>
                </a:solidFill>
                <a:prstDash val="dash"/>
                <a:miter lim="800000"/>
                <a:headEnd type="none" w="lg" len="med"/>
                <a:tailEnd type="triangle" w="lg" len="med"/>
              </a:ln>
              <a:effectLst/>
            </p:spPr>
            <p:txBody>
              <a:bodyPr lIns="91388" tIns="45695" rIns="91388" bIns="45695" rtlCol="0" anchor="ctr"/>
              <a:lstStyle/>
              <a:p>
                <a:pPr marL="0" marR="0" lvl="0" indent="0" algn="ctr" defTabSz="913942" eaLnBrk="1" fontAlgn="auto" latinLnBrk="0" hangingPunct="1">
                  <a:lnSpc>
                    <a:spcPct val="100000"/>
                  </a:lnSpc>
                  <a:spcBef>
                    <a:spcPts val="0"/>
                  </a:spcBef>
                  <a:spcAft>
                    <a:spcPts val="0"/>
                  </a:spcAft>
                  <a:buClrTx/>
                  <a:buSzTx/>
                  <a:buFontTx/>
                  <a:buNone/>
                  <a:tabLst/>
                  <a:defRPr/>
                </a:pPr>
                <a:endParaRPr kumimoji="0" lang="en-US" sz="1800" b="1" i="0" u="none" strike="noStrike" kern="0" cap="none" spc="0" normalizeH="0" baseline="0" noProof="0" dirty="0" smtClean="0">
                  <a:ln>
                    <a:noFill/>
                  </a:ln>
                  <a:solidFill>
                    <a:srgbClr val="5F5F5F"/>
                  </a:solidFill>
                  <a:effectLst/>
                  <a:uLnTx/>
                  <a:uFillTx/>
                  <a:latin typeface="Calibri"/>
                  <a:ea typeface="+mn-ea"/>
                  <a:cs typeface="+mn-cs"/>
                </a:endParaRPr>
              </a:p>
            </p:txBody>
          </p:sp>
        </p:grpSp>
        <p:sp>
          <p:nvSpPr>
            <p:cNvPr id="16" name="Rectangle 15"/>
            <p:cNvSpPr/>
            <p:nvPr/>
          </p:nvSpPr>
          <p:spPr>
            <a:xfrm>
              <a:off x="3642122" y="4647926"/>
              <a:ext cx="4212872" cy="617861"/>
            </a:xfrm>
            <a:prstGeom prst="rect">
              <a:avLst/>
            </a:prstGeom>
          </p:spPr>
          <p:txBody>
            <a:bodyPr wrap="square">
              <a:spAutoFit/>
            </a:bodyPr>
            <a:lstStyle/>
            <a:p>
              <a:pPr marL="0" marR="0" lvl="0" indent="0" algn="ctr" defTabSz="685800" eaLnBrk="1" fontAlgn="auto" latinLnBrk="0" hangingPunct="1">
                <a:lnSpc>
                  <a:spcPct val="85000"/>
                </a:lnSpc>
                <a:spcBef>
                  <a:spcPts val="0"/>
                </a:spcBef>
                <a:spcAft>
                  <a:spcPts val="0"/>
                </a:spcAft>
                <a:buClrTx/>
                <a:buSzTx/>
                <a:buFontTx/>
                <a:buNone/>
                <a:tabLst/>
                <a:defRPr/>
              </a:pPr>
              <a:r>
                <a:rPr kumimoji="0" lang="en-US" altLang="en-US" sz="2000" b="0" i="0" u="none" strike="noStrike" kern="0" cap="none" spc="75" normalizeH="0" baseline="0" noProof="0" dirty="0" smtClean="0">
                  <a:ln>
                    <a:noFill/>
                  </a:ln>
                  <a:solidFill>
                    <a:srgbClr val="F80000"/>
                  </a:solidFill>
                  <a:effectLst/>
                  <a:uLnTx/>
                  <a:uFillTx/>
                </a:rPr>
                <a:t>Move and Improve</a:t>
              </a:r>
            </a:p>
            <a:p>
              <a:pPr marL="0" marR="0" lvl="0" indent="0" algn="ctr" defTabSz="685800" eaLnBrk="1" fontAlgn="auto" latinLnBrk="0" hangingPunct="1">
                <a:lnSpc>
                  <a:spcPct val="85000"/>
                </a:lnSpc>
                <a:spcBef>
                  <a:spcPts val="0"/>
                </a:spcBef>
                <a:spcAft>
                  <a:spcPts val="0"/>
                </a:spcAft>
                <a:buClrTx/>
                <a:buSzTx/>
                <a:buFontTx/>
                <a:buNone/>
                <a:tabLst/>
                <a:defRPr/>
              </a:pPr>
              <a:r>
                <a:rPr kumimoji="0" lang="en-US" altLang="en-US" sz="2000" b="0" i="0" u="none" strike="noStrike" kern="0" cap="none" spc="75" normalizeH="0" baseline="0" noProof="0" dirty="0" smtClean="0">
                  <a:ln>
                    <a:noFill/>
                  </a:ln>
                  <a:solidFill>
                    <a:srgbClr val="F80000"/>
                  </a:solidFill>
                  <a:effectLst/>
                  <a:uLnTx/>
                  <a:uFillTx/>
                </a:rPr>
                <a:t>with Oracle Cloud Platform</a:t>
              </a:r>
            </a:p>
          </p:txBody>
        </p:sp>
        <p:pic>
          <p:nvPicPr>
            <p:cNvPr id="17" name="Picture 16" descr="O_EBizSuite_clr.bmp"/>
            <p:cNvPicPr>
              <a:picLocks noChangeAspect="1"/>
            </p:cNvPicPr>
            <p:nvPr/>
          </p:nvPicPr>
          <p:blipFill>
            <a:blip r:embed="rId4" cstate="screen"/>
            <a:stretch>
              <a:fillRect/>
            </a:stretch>
          </p:blipFill>
          <p:spPr>
            <a:xfrm>
              <a:off x="9336836" y="4126630"/>
              <a:ext cx="1408783" cy="703447"/>
            </a:xfrm>
            <a:prstGeom prst="roundRect">
              <a:avLst/>
            </a:prstGeom>
            <a:ln>
              <a:noFill/>
            </a:ln>
            <a:effectLst/>
          </p:spPr>
        </p:pic>
      </p:grpSp>
      <p:grpSp>
        <p:nvGrpSpPr>
          <p:cNvPr id="20" name="Group 33"/>
          <p:cNvGrpSpPr/>
          <p:nvPr/>
        </p:nvGrpSpPr>
        <p:grpSpPr>
          <a:xfrm>
            <a:off x="2289596" y="2324820"/>
            <a:ext cx="8441034" cy="1360294"/>
            <a:chOff x="2289596" y="2598902"/>
            <a:chExt cx="8441034" cy="1360294"/>
          </a:xfrm>
        </p:grpSpPr>
        <p:sp>
          <p:nvSpPr>
            <p:cNvPr id="21" name="Rectangle 20"/>
            <p:cNvSpPr/>
            <p:nvPr/>
          </p:nvSpPr>
          <p:spPr>
            <a:xfrm>
              <a:off x="3873022" y="2598902"/>
              <a:ext cx="3539552" cy="615553"/>
            </a:xfrm>
            <a:prstGeom prst="rect">
              <a:avLst/>
            </a:prstGeom>
          </p:spPr>
          <p:txBody>
            <a:bodyPr wrap="square">
              <a:spAutoFit/>
            </a:bodyPr>
            <a:lstStyle/>
            <a:p>
              <a:pPr marL="0" marR="0" lvl="0" indent="0" algn="ctr" defTabSz="685800" eaLnBrk="1" fontAlgn="auto" latinLnBrk="0" hangingPunct="1">
                <a:lnSpc>
                  <a:spcPct val="85000"/>
                </a:lnSpc>
                <a:spcBef>
                  <a:spcPts val="0"/>
                </a:spcBef>
                <a:spcAft>
                  <a:spcPts val="0"/>
                </a:spcAft>
                <a:buClrTx/>
                <a:buSzTx/>
                <a:buFontTx/>
                <a:buNone/>
                <a:tabLst/>
                <a:defRPr/>
              </a:pPr>
              <a:r>
                <a:rPr kumimoji="0" lang="en-US" altLang="en-US" sz="2000" b="0" i="0" u="none" strike="noStrike" kern="0" cap="none" spc="75" normalizeH="0" baseline="0" noProof="0" dirty="0" smtClean="0">
                  <a:ln>
                    <a:noFill/>
                  </a:ln>
                  <a:solidFill>
                    <a:srgbClr val="F80000"/>
                  </a:solidFill>
                  <a:effectLst/>
                  <a:uLnTx/>
                  <a:uFillTx/>
                </a:rPr>
                <a:t>Re-Implement </a:t>
              </a:r>
            </a:p>
            <a:p>
              <a:pPr marL="0" marR="0" lvl="0" indent="0" algn="ctr" defTabSz="685800" eaLnBrk="1" fontAlgn="auto" latinLnBrk="0" hangingPunct="1">
                <a:lnSpc>
                  <a:spcPct val="85000"/>
                </a:lnSpc>
                <a:spcBef>
                  <a:spcPts val="0"/>
                </a:spcBef>
                <a:spcAft>
                  <a:spcPts val="0"/>
                </a:spcAft>
                <a:buClrTx/>
                <a:buSzTx/>
                <a:buFontTx/>
                <a:buNone/>
                <a:tabLst/>
                <a:defRPr/>
              </a:pPr>
              <a:r>
                <a:rPr kumimoji="0" lang="en-US" altLang="en-US" sz="2000" b="0" i="0" u="none" strike="noStrike" kern="0" cap="none" spc="75" normalizeH="0" baseline="0" noProof="0" dirty="0" smtClean="0">
                  <a:ln>
                    <a:noFill/>
                  </a:ln>
                  <a:solidFill>
                    <a:srgbClr val="F80000"/>
                  </a:solidFill>
                  <a:effectLst/>
                  <a:uLnTx/>
                  <a:uFillTx/>
                </a:rPr>
                <a:t>with Oracle SaaS Applications</a:t>
              </a:r>
            </a:p>
          </p:txBody>
        </p:sp>
        <p:grpSp>
          <p:nvGrpSpPr>
            <p:cNvPr id="22" name="Group 21"/>
            <p:cNvGrpSpPr/>
            <p:nvPr/>
          </p:nvGrpSpPr>
          <p:grpSpPr>
            <a:xfrm>
              <a:off x="2289596" y="2920633"/>
              <a:ext cx="6858000" cy="587998"/>
              <a:chOff x="2809718" y="2380993"/>
              <a:chExt cx="6569389" cy="587998"/>
            </a:xfrm>
          </p:grpSpPr>
          <p:sp>
            <p:nvSpPr>
              <p:cNvPr id="24" name="Freeform 23"/>
              <p:cNvSpPr/>
              <p:nvPr/>
            </p:nvSpPr>
            <p:spPr>
              <a:xfrm rot="311257">
                <a:off x="7593175" y="2380993"/>
                <a:ext cx="1785932" cy="562247"/>
              </a:xfrm>
              <a:custGeom>
                <a:avLst/>
                <a:gdLst>
                  <a:gd name="connsiteX0" fmla="*/ 0 w 8651631"/>
                  <a:gd name="connsiteY0" fmla="*/ 2743200 h 3107634"/>
                  <a:gd name="connsiteX1" fmla="*/ 5303520 w 8651631"/>
                  <a:gd name="connsiteY1" fmla="*/ 2869809 h 3107634"/>
                  <a:gd name="connsiteX2" fmla="*/ 8651631 w 8651631"/>
                  <a:gd name="connsiteY2" fmla="*/ 0 h 3107634"/>
                  <a:gd name="connsiteX0" fmla="*/ 0 w 8516937"/>
                  <a:gd name="connsiteY0" fmla="*/ 3661833 h 3750281"/>
                  <a:gd name="connsiteX1" fmla="*/ 5168826 w 8516937"/>
                  <a:gd name="connsiteY1" fmla="*/ 2869809 h 3750281"/>
                  <a:gd name="connsiteX2" fmla="*/ 8516937 w 8516937"/>
                  <a:gd name="connsiteY2" fmla="*/ 0 h 3750281"/>
                  <a:gd name="connsiteX0" fmla="*/ 0 w 8516937"/>
                  <a:gd name="connsiteY0" fmla="*/ 3661833 h 3752979"/>
                  <a:gd name="connsiteX1" fmla="*/ 5168826 w 8516937"/>
                  <a:gd name="connsiteY1" fmla="*/ 2869809 h 3752979"/>
                  <a:gd name="connsiteX2" fmla="*/ 8516937 w 8516937"/>
                  <a:gd name="connsiteY2" fmla="*/ 0 h 3752979"/>
                  <a:gd name="connsiteX0" fmla="*/ 0 w 8516937"/>
                  <a:gd name="connsiteY0" fmla="*/ 3661833 h 3687454"/>
                  <a:gd name="connsiteX1" fmla="*/ 4591565 w 8516937"/>
                  <a:gd name="connsiteY1" fmla="*/ 1032541 h 3687454"/>
                  <a:gd name="connsiteX2" fmla="*/ 8516937 w 8516937"/>
                  <a:gd name="connsiteY2" fmla="*/ 0 h 3687454"/>
                  <a:gd name="connsiteX0" fmla="*/ 0 w 8516937"/>
                  <a:gd name="connsiteY0" fmla="*/ 3664863 h 3690485"/>
                  <a:gd name="connsiteX1" fmla="*/ 4591565 w 8516937"/>
                  <a:gd name="connsiteY1" fmla="*/ 1035571 h 3690485"/>
                  <a:gd name="connsiteX2" fmla="*/ 8516937 w 8516937"/>
                  <a:gd name="connsiteY2" fmla="*/ 3030 h 3690485"/>
                  <a:gd name="connsiteX0" fmla="*/ 0 w 8516937"/>
                  <a:gd name="connsiteY0" fmla="*/ 3664863 h 3664863"/>
                  <a:gd name="connsiteX1" fmla="*/ 4591565 w 8516937"/>
                  <a:gd name="connsiteY1" fmla="*/ 1035571 h 3664863"/>
                  <a:gd name="connsiteX2" fmla="*/ 8516937 w 8516937"/>
                  <a:gd name="connsiteY2" fmla="*/ 3030 h 3664863"/>
                  <a:gd name="connsiteX0" fmla="*/ 0 w 8516937"/>
                  <a:gd name="connsiteY0" fmla="*/ 3666561 h 3666561"/>
                  <a:gd name="connsiteX1" fmla="*/ 4014304 w 8516937"/>
                  <a:gd name="connsiteY1" fmla="*/ 858646 h 3666561"/>
                  <a:gd name="connsiteX2" fmla="*/ 8516937 w 8516937"/>
                  <a:gd name="connsiteY2" fmla="*/ 4728 h 3666561"/>
                  <a:gd name="connsiteX0" fmla="*/ 0 w 8516937"/>
                  <a:gd name="connsiteY0" fmla="*/ 3670448 h 3670448"/>
                  <a:gd name="connsiteX1" fmla="*/ 3821883 w 8516937"/>
                  <a:gd name="connsiteY1" fmla="*/ 709428 h 3670448"/>
                  <a:gd name="connsiteX2" fmla="*/ 8516937 w 8516937"/>
                  <a:gd name="connsiteY2" fmla="*/ 8615 h 3670448"/>
                  <a:gd name="connsiteX0" fmla="*/ 0 w 8420727"/>
                  <a:gd name="connsiteY0" fmla="*/ 3744261 h 3744261"/>
                  <a:gd name="connsiteX1" fmla="*/ 3821883 w 8420727"/>
                  <a:gd name="connsiteY1" fmla="*/ 783241 h 3744261"/>
                  <a:gd name="connsiteX2" fmla="*/ 8420727 w 8420727"/>
                  <a:gd name="connsiteY2" fmla="*/ 5875 h 3744261"/>
                  <a:gd name="connsiteX0" fmla="*/ 0 w 10595998"/>
                  <a:gd name="connsiteY0" fmla="*/ 3312813 h 3312813"/>
                  <a:gd name="connsiteX1" fmla="*/ 3821883 w 10595998"/>
                  <a:gd name="connsiteY1" fmla="*/ 351793 h 3312813"/>
                  <a:gd name="connsiteX2" fmla="*/ 10595998 w 10595998"/>
                  <a:gd name="connsiteY2" fmla="*/ 158024 h 3312813"/>
                  <a:gd name="connsiteX0" fmla="*/ 0 w 10595998"/>
                  <a:gd name="connsiteY0" fmla="*/ 3436320 h 3436320"/>
                  <a:gd name="connsiteX1" fmla="*/ 3821883 w 10595998"/>
                  <a:gd name="connsiteY1" fmla="*/ 475300 h 3436320"/>
                  <a:gd name="connsiteX2" fmla="*/ 10595998 w 10595998"/>
                  <a:gd name="connsiteY2" fmla="*/ 281531 h 3436320"/>
                  <a:gd name="connsiteX0" fmla="*/ 0 w 10595998"/>
                  <a:gd name="connsiteY0" fmla="*/ 3436320 h 3436320"/>
                  <a:gd name="connsiteX1" fmla="*/ 3821883 w 10595998"/>
                  <a:gd name="connsiteY1" fmla="*/ 475300 h 3436320"/>
                  <a:gd name="connsiteX2" fmla="*/ 10595998 w 10595998"/>
                  <a:gd name="connsiteY2" fmla="*/ 281531 h 3436320"/>
                  <a:gd name="connsiteX0" fmla="*/ 0 w 10595998"/>
                  <a:gd name="connsiteY0" fmla="*/ 3413632 h 3413632"/>
                  <a:gd name="connsiteX1" fmla="*/ 3821883 w 10595998"/>
                  <a:gd name="connsiteY1" fmla="*/ 452612 h 3413632"/>
                  <a:gd name="connsiteX2" fmla="*/ 10595998 w 10595998"/>
                  <a:gd name="connsiteY2" fmla="*/ 258843 h 3413632"/>
                  <a:gd name="connsiteX0" fmla="*/ 0 w 10595998"/>
                  <a:gd name="connsiteY0" fmla="*/ 3561023 h 3561023"/>
                  <a:gd name="connsiteX1" fmla="*/ 3869430 w 10595998"/>
                  <a:gd name="connsiteY1" fmla="*/ 319428 h 3561023"/>
                  <a:gd name="connsiteX2" fmla="*/ 10595998 w 10595998"/>
                  <a:gd name="connsiteY2" fmla="*/ 406234 h 3561023"/>
                  <a:gd name="connsiteX0" fmla="*/ 0 w 10595998"/>
                  <a:gd name="connsiteY0" fmla="*/ 3561023 h 3561023"/>
                  <a:gd name="connsiteX1" fmla="*/ 3869430 w 10595998"/>
                  <a:gd name="connsiteY1" fmla="*/ 319428 h 3561023"/>
                  <a:gd name="connsiteX2" fmla="*/ 10595998 w 10595998"/>
                  <a:gd name="connsiteY2" fmla="*/ 406234 h 3561023"/>
                  <a:gd name="connsiteX0" fmla="*/ 0 w 10595998"/>
                  <a:gd name="connsiteY0" fmla="*/ 3513691 h 3513691"/>
                  <a:gd name="connsiteX1" fmla="*/ 4012071 w 10595998"/>
                  <a:gd name="connsiteY1" fmla="*/ 350657 h 3513691"/>
                  <a:gd name="connsiteX2" fmla="*/ 10595998 w 10595998"/>
                  <a:gd name="connsiteY2" fmla="*/ 358902 h 3513691"/>
                  <a:gd name="connsiteX0" fmla="*/ 0 w 10595998"/>
                  <a:gd name="connsiteY0" fmla="*/ 3477559 h 3477559"/>
                  <a:gd name="connsiteX1" fmla="*/ 4012071 w 10595998"/>
                  <a:gd name="connsiteY1" fmla="*/ 314525 h 3477559"/>
                  <a:gd name="connsiteX2" fmla="*/ 10595998 w 10595998"/>
                  <a:gd name="connsiteY2" fmla="*/ 322770 h 3477559"/>
                  <a:gd name="connsiteX0" fmla="*/ 0 w 10595998"/>
                  <a:gd name="connsiteY0" fmla="*/ 3509451 h 3509451"/>
                  <a:gd name="connsiteX1" fmla="*/ 4273579 w 10595998"/>
                  <a:gd name="connsiteY1" fmla="*/ 290302 h 3509451"/>
                  <a:gd name="connsiteX2" fmla="*/ 10595998 w 10595998"/>
                  <a:gd name="connsiteY2" fmla="*/ 354662 h 3509451"/>
                  <a:gd name="connsiteX0" fmla="*/ 0 w 10595998"/>
                  <a:gd name="connsiteY0" fmla="*/ 3509451 h 3509451"/>
                  <a:gd name="connsiteX1" fmla="*/ 4273579 w 10595998"/>
                  <a:gd name="connsiteY1" fmla="*/ 290302 h 3509451"/>
                  <a:gd name="connsiteX2" fmla="*/ 10595998 w 10595998"/>
                  <a:gd name="connsiteY2" fmla="*/ 354662 h 3509451"/>
                  <a:gd name="connsiteX0" fmla="*/ 0 w 10473857"/>
                  <a:gd name="connsiteY0" fmla="*/ 4016443 h 4016443"/>
                  <a:gd name="connsiteX1" fmla="*/ 4273579 w 10473857"/>
                  <a:gd name="connsiteY1" fmla="*/ 797294 h 4016443"/>
                  <a:gd name="connsiteX2" fmla="*/ 10473857 w 10473857"/>
                  <a:gd name="connsiteY2" fmla="*/ 151394 h 4016443"/>
                  <a:gd name="connsiteX0" fmla="*/ 0 w 10473857"/>
                  <a:gd name="connsiteY0" fmla="*/ 4044474 h 4044474"/>
                  <a:gd name="connsiteX1" fmla="*/ 4517862 w 10473857"/>
                  <a:gd name="connsiteY1" fmla="*/ 693184 h 4044474"/>
                  <a:gd name="connsiteX2" fmla="*/ 10473857 w 10473857"/>
                  <a:gd name="connsiteY2" fmla="*/ 179425 h 4044474"/>
                  <a:gd name="connsiteX0" fmla="*/ 0 w 10473857"/>
                  <a:gd name="connsiteY0" fmla="*/ 4044476 h 4044476"/>
                  <a:gd name="connsiteX1" fmla="*/ 4517862 w 10473857"/>
                  <a:gd name="connsiteY1" fmla="*/ 693186 h 4044476"/>
                  <a:gd name="connsiteX2" fmla="*/ 10473857 w 10473857"/>
                  <a:gd name="connsiteY2" fmla="*/ 179427 h 4044476"/>
                  <a:gd name="connsiteX0" fmla="*/ 0 w 10473857"/>
                  <a:gd name="connsiteY0" fmla="*/ 4061706 h 4061706"/>
                  <a:gd name="connsiteX1" fmla="*/ 4627789 w 10473857"/>
                  <a:gd name="connsiteY1" fmla="*/ 644345 h 4061706"/>
                  <a:gd name="connsiteX2" fmla="*/ 10473857 w 10473857"/>
                  <a:gd name="connsiteY2" fmla="*/ 196657 h 4061706"/>
                  <a:gd name="connsiteX0" fmla="*/ 0 w 10473857"/>
                  <a:gd name="connsiteY0" fmla="*/ 4047047 h 4047047"/>
                  <a:gd name="connsiteX1" fmla="*/ 4627789 w 10473857"/>
                  <a:gd name="connsiteY1" fmla="*/ 629686 h 4047047"/>
                  <a:gd name="connsiteX2" fmla="*/ 10473857 w 10473857"/>
                  <a:gd name="connsiteY2" fmla="*/ 181998 h 4047047"/>
                  <a:gd name="connsiteX0" fmla="*/ 0 w 10363173"/>
                  <a:gd name="connsiteY0" fmla="*/ 3849472 h 3849472"/>
                  <a:gd name="connsiteX1" fmla="*/ 4627789 w 10363173"/>
                  <a:gd name="connsiteY1" fmla="*/ 432111 h 3849472"/>
                  <a:gd name="connsiteX2" fmla="*/ 10363173 w 10363173"/>
                  <a:gd name="connsiteY2" fmla="*/ 276157 h 3849472"/>
                  <a:gd name="connsiteX0" fmla="*/ 0 w 10363173"/>
                  <a:gd name="connsiteY0" fmla="*/ 3896542 h 3896542"/>
                  <a:gd name="connsiteX1" fmla="*/ 4492509 w 10363173"/>
                  <a:gd name="connsiteY1" fmla="*/ 387054 h 3896542"/>
                  <a:gd name="connsiteX2" fmla="*/ 10363173 w 10363173"/>
                  <a:gd name="connsiteY2" fmla="*/ 323227 h 3896542"/>
                  <a:gd name="connsiteX0" fmla="*/ 0 w 10363173"/>
                  <a:gd name="connsiteY0" fmla="*/ 3842286 h 3842286"/>
                  <a:gd name="connsiteX1" fmla="*/ 4529404 w 10363173"/>
                  <a:gd name="connsiteY1" fmla="*/ 440279 h 3842286"/>
                  <a:gd name="connsiteX2" fmla="*/ 10363173 w 10363173"/>
                  <a:gd name="connsiteY2" fmla="*/ 268971 h 3842286"/>
                  <a:gd name="connsiteX0" fmla="*/ 0 w 10363173"/>
                  <a:gd name="connsiteY0" fmla="*/ 4363568 h 4363568"/>
                  <a:gd name="connsiteX1" fmla="*/ 3226415 w 10363173"/>
                  <a:gd name="connsiteY1" fmla="*/ 209389 h 4363568"/>
                  <a:gd name="connsiteX2" fmla="*/ 10363173 w 10363173"/>
                  <a:gd name="connsiteY2" fmla="*/ 790253 h 4363568"/>
                  <a:gd name="connsiteX0" fmla="*/ 2885 w 10366058"/>
                  <a:gd name="connsiteY0" fmla="*/ 4363570 h 4363570"/>
                  <a:gd name="connsiteX1" fmla="*/ 3229300 w 10366058"/>
                  <a:gd name="connsiteY1" fmla="*/ 209391 h 4363570"/>
                  <a:gd name="connsiteX2" fmla="*/ 10366058 w 10366058"/>
                  <a:gd name="connsiteY2" fmla="*/ 790255 h 4363570"/>
                  <a:gd name="connsiteX0" fmla="*/ 2885 w 10366058"/>
                  <a:gd name="connsiteY0" fmla="*/ 4508861 h 4508861"/>
                  <a:gd name="connsiteX1" fmla="*/ 3229300 w 10366058"/>
                  <a:gd name="connsiteY1" fmla="*/ 354682 h 4508861"/>
                  <a:gd name="connsiteX2" fmla="*/ 10366058 w 10366058"/>
                  <a:gd name="connsiteY2" fmla="*/ 935546 h 4508861"/>
                  <a:gd name="connsiteX0" fmla="*/ 2103 w 10365276"/>
                  <a:gd name="connsiteY0" fmla="*/ 4722732 h 4722732"/>
                  <a:gd name="connsiteX1" fmla="*/ 3844987 w 10365276"/>
                  <a:gd name="connsiteY1" fmla="*/ 271184 h 4722732"/>
                  <a:gd name="connsiteX2" fmla="*/ 10365276 w 10365276"/>
                  <a:gd name="connsiteY2" fmla="*/ 1149417 h 4722732"/>
                  <a:gd name="connsiteX0" fmla="*/ 3080 w 10366253"/>
                  <a:gd name="connsiteY0" fmla="*/ 4854537 h 4854537"/>
                  <a:gd name="connsiteX1" fmla="*/ 3845964 w 10366253"/>
                  <a:gd name="connsiteY1" fmla="*/ 402989 h 4854537"/>
                  <a:gd name="connsiteX2" fmla="*/ 10366253 w 10366253"/>
                  <a:gd name="connsiteY2" fmla="*/ 1281222 h 4854537"/>
                  <a:gd name="connsiteX0" fmla="*/ 1870 w 10701299"/>
                  <a:gd name="connsiteY0" fmla="*/ 4553684 h 4553684"/>
                  <a:gd name="connsiteX1" fmla="*/ 4181010 w 10701299"/>
                  <a:gd name="connsiteY1" fmla="*/ 259567 h 4553684"/>
                  <a:gd name="connsiteX2" fmla="*/ 10701299 w 10701299"/>
                  <a:gd name="connsiteY2" fmla="*/ 1137800 h 4553684"/>
                  <a:gd name="connsiteX0" fmla="*/ 0 w 10699429"/>
                  <a:gd name="connsiteY0" fmla="*/ 4553684 h 4553684"/>
                  <a:gd name="connsiteX1" fmla="*/ 4179140 w 10699429"/>
                  <a:gd name="connsiteY1" fmla="*/ 259567 h 4553684"/>
                  <a:gd name="connsiteX2" fmla="*/ 10699429 w 10699429"/>
                  <a:gd name="connsiteY2" fmla="*/ 1137800 h 4553684"/>
                  <a:gd name="connsiteX0" fmla="*/ 0 w 10881568"/>
                  <a:gd name="connsiteY0" fmla="*/ 4628816 h 4628816"/>
                  <a:gd name="connsiteX1" fmla="*/ 4361279 w 10881568"/>
                  <a:gd name="connsiteY1" fmla="*/ 264729 h 4628816"/>
                  <a:gd name="connsiteX2" fmla="*/ 10881568 w 10881568"/>
                  <a:gd name="connsiteY2" fmla="*/ 1142962 h 4628816"/>
                  <a:gd name="connsiteX0" fmla="*/ 0 w 10881568"/>
                  <a:gd name="connsiteY0" fmla="*/ 4628818 h 4628818"/>
                  <a:gd name="connsiteX1" fmla="*/ 4361279 w 10881568"/>
                  <a:gd name="connsiteY1" fmla="*/ 264731 h 4628818"/>
                  <a:gd name="connsiteX2" fmla="*/ 10881568 w 10881568"/>
                  <a:gd name="connsiteY2" fmla="*/ 1142964 h 4628818"/>
                  <a:gd name="connsiteX0" fmla="*/ 0 w 10881568"/>
                  <a:gd name="connsiteY0" fmla="*/ 4628818 h 4628818"/>
                  <a:gd name="connsiteX1" fmla="*/ 2772487 w 10881568"/>
                  <a:gd name="connsiteY1" fmla="*/ 1031158 h 4628818"/>
                  <a:gd name="connsiteX2" fmla="*/ 4361279 w 10881568"/>
                  <a:gd name="connsiteY2" fmla="*/ 264731 h 4628818"/>
                  <a:gd name="connsiteX3" fmla="*/ 10881568 w 10881568"/>
                  <a:gd name="connsiteY3" fmla="*/ 1142964 h 4628818"/>
                  <a:gd name="connsiteX0" fmla="*/ 0 w 10881568"/>
                  <a:gd name="connsiteY0" fmla="*/ 4628818 h 4628818"/>
                  <a:gd name="connsiteX1" fmla="*/ 1033165 w 10881568"/>
                  <a:gd name="connsiteY1" fmla="*/ 3242193 h 4628818"/>
                  <a:gd name="connsiteX2" fmla="*/ 2772487 w 10881568"/>
                  <a:gd name="connsiteY2" fmla="*/ 1031158 h 4628818"/>
                  <a:gd name="connsiteX3" fmla="*/ 4361279 w 10881568"/>
                  <a:gd name="connsiteY3" fmla="*/ 264731 h 4628818"/>
                  <a:gd name="connsiteX4" fmla="*/ 10881568 w 10881568"/>
                  <a:gd name="connsiteY4" fmla="*/ 1142964 h 4628818"/>
                  <a:gd name="connsiteX0" fmla="*/ 0 w 10881568"/>
                  <a:gd name="connsiteY0" fmla="*/ 4628818 h 4628818"/>
                  <a:gd name="connsiteX1" fmla="*/ 764361 w 10881568"/>
                  <a:gd name="connsiteY1" fmla="*/ 2946072 h 4628818"/>
                  <a:gd name="connsiteX2" fmla="*/ 2772487 w 10881568"/>
                  <a:gd name="connsiteY2" fmla="*/ 1031158 h 4628818"/>
                  <a:gd name="connsiteX3" fmla="*/ 4361279 w 10881568"/>
                  <a:gd name="connsiteY3" fmla="*/ 264731 h 4628818"/>
                  <a:gd name="connsiteX4" fmla="*/ 10881568 w 10881568"/>
                  <a:gd name="connsiteY4" fmla="*/ 1142964 h 4628818"/>
                  <a:gd name="connsiteX0" fmla="*/ 0 w 10881568"/>
                  <a:gd name="connsiteY0" fmla="*/ 3711096 h 3711096"/>
                  <a:gd name="connsiteX1" fmla="*/ 764361 w 10881568"/>
                  <a:gd name="connsiteY1" fmla="*/ 2028350 h 3711096"/>
                  <a:gd name="connsiteX2" fmla="*/ 2772487 w 10881568"/>
                  <a:gd name="connsiteY2" fmla="*/ 113436 h 3711096"/>
                  <a:gd name="connsiteX3" fmla="*/ 10881568 w 10881568"/>
                  <a:gd name="connsiteY3" fmla="*/ 225242 h 3711096"/>
                  <a:gd name="connsiteX0" fmla="*/ 0 w 2772487"/>
                  <a:gd name="connsiteY0" fmla="*/ 3597661 h 3597661"/>
                  <a:gd name="connsiteX1" fmla="*/ 764361 w 2772487"/>
                  <a:gd name="connsiteY1" fmla="*/ 1914915 h 3597661"/>
                  <a:gd name="connsiteX2" fmla="*/ 2772487 w 2772487"/>
                  <a:gd name="connsiteY2" fmla="*/ 1 h 3597661"/>
                  <a:gd name="connsiteX0" fmla="*/ 0 w 2008126"/>
                  <a:gd name="connsiteY0" fmla="*/ 1914913 h 1914914"/>
                  <a:gd name="connsiteX1" fmla="*/ 2008126 w 2008126"/>
                  <a:gd name="connsiteY1" fmla="*/ -1 h 1914914"/>
                  <a:gd name="connsiteX0" fmla="*/ 0 w 2008126"/>
                  <a:gd name="connsiteY0" fmla="*/ 1914915 h 1914914"/>
                  <a:gd name="connsiteX1" fmla="*/ 2008126 w 2008126"/>
                  <a:gd name="connsiteY1" fmla="*/ 1 h 1914914"/>
                  <a:gd name="connsiteX0" fmla="*/ 0 w 2008126"/>
                  <a:gd name="connsiteY0" fmla="*/ 1914913 h 1914914"/>
                  <a:gd name="connsiteX1" fmla="*/ 2008126 w 2008126"/>
                  <a:gd name="connsiteY1" fmla="*/ -1 h 1914914"/>
                  <a:gd name="connsiteX0" fmla="*/ 0 w 2387614"/>
                  <a:gd name="connsiteY0" fmla="*/ 888361 h 888361"/>
                  <a:gd name="connsiteX1" fmla="*/ 2387614 w 2387614"/>
                  <a:gd name="connsiteY1" fmla="*/ 0 h 888361"/>
                  <a:gd name="connsiteX0" fmla="*/ 0 w 2387614"/>
                  <a:gd name="connsiteY0" fmla="*/ 888361 h 888361"/>
                  <a:gd name="connsiteX1" fmla="*/ 2387614 w 2387614"/>
                  <a:gd name="connsiteY1" fmla="*/ 0 h 888361"/>
                  <a:gd name="connsiteX0" fmla="*/ 0 w 2387614"/>
                  <a:gd name="connsiteY0" fmla="*/ 888361 h 888361"/>
                  <a:gd name="connsiteX1" fmla="*/ 2387614 w 2387614"/>
                  <a:gd name="connsiteY1" fmla="*/ 0 h 888361"/>
                  <a:gd name="connsiteX0" fmla="*/ 0 w 2387614"/>
                  <a:gd name="connsiteY0" fmla="*/ 888361 h 888361"/>
                  <a:gd name="connsiteX1" fmla="*/ 2387614 w 2387614"/>
                  <a:gd name="connsiteY1" fmla="*/ 0 h 888361"/>
                  <a:gd name="connsiteX0" fmla="*/ 0 w 2514110"/>
                  <a:gd name="connsiteY0" fmla="*/ 118104 h 118104"/>
                  <a:gd name="connsiteX1" fmla="*/ 2514110 w 2514110"/>
                  <a:gd name="connsiteY1" fmla="*/ 78624 h 118104"/>
                  <a:gd name="connsiteX0" fmla="*/ 0 w 2514110"/>
                  <a:gd name="connsiteY0" fmla="*/ 152283 h 152283"/>
                  <a:gd name="connsiteX1" fmla="*/ 2514110 w 2514110"/>
                  <a:gd name="connsiteY1" fmla="*/ 112803 h 152283"/>
                  <a:gd name="connsiteX0" fmla="*/ 0 w 2514110"/>
                  <a:gd name="connsiteY0" fmla="*/ 94945 h 94945"/>
                  <a:gd name="connsiteX1" fmla="*/ 2514110 w 2514110"/>
                  <a:gd name="connsiteY1" fmla="*/ 55465 h 94945"/>
                  <a:gd name="connsiteX0" fmla="*/ 0 w 2514110"/>
                  <a:gd name="connsiteY0" fmla="*/ 134229 h 134229"/>
                  <a:gd name="connsiteX1" fmla="*/ 2514110 w 2514110"/>
                  <a:gd name="connsiteY1" fmla="*/ 94749 h 134229"/>
                  <a:gd name="connsiteX0" fmla="*/ 0 w 2988471"/>
                  <a:gd name="connsiteY0" fmla="*/ 14708 h 1001781"/>
                  <a:gd name="connsiteX1" fmla="*/ 2988471 w 2988471"/>
                  <a:gd name="connsiteY1" fmla="*/ 1001781 h 1001781"/>
                  <a:gd name="connsiteX0" fmla="*/ 0 w 2972659"/>
                  <a:gd name="connsiteY0" fmla="*/ 14445 h 1021260"/>
                  <a:gd name="connsiteX1" fmla="*/ 2972659 w 2972659"/>
                  <a:gd name="connsiteY1" fmla="*/ 1021260 h 1021260"/>
                  <a:gd name="connsiteX0" fmla="*/ 0 w 2972659"/>
                  <a:gd name="connsiteY0" fmla="*/ 18077 h 1024892"/>
                  <a:gd name="connsiteX1" fmla="*/ 2972659 w 2972659"/>
                  <a:gd name="connsiteY1" fmla="*/ 1024892 h 1024892"/>
                  <a:gd name="connsiteX0" fmla="*/ 0 w 2972659"/>
                  <a:gd name="connsiteY0" fmla="*/ 23598 h 1030413"/>
                  <a:gd name="connsiteX1" fmla="*/ 2972659 w 2972659"/>
                  <a:gd name="connsiteY1" fmla="*/ 1030413 h 1030413"/>
                  <a:gd name="connsiteX0" fmla="*/ 0 w 2972659"/>
                  <a:gd name="connsiteY0" fmla="*/ 882 h 1007697"/>
                  <a:gd name="connsiteX1" fmla="*/ 2972659 w 2972659"/>
                  <a:gd name="connsiteY1" fmla="*/ 1007697 h 1007697"/>
                </a:gdLst>
                <a:ahLst/>
                <a:cxnLst>
                  <a:cxn ang="0">
                    <a:pos x="connsiteX0" y="connsiteY0"/>
                  </a:cxn>
                  <a:cxn ang="0">
                    <a:pos x="connsiteX1" y="connsiteY1"/>
                  </a:cxn>
                </a:cxnLst>
                <a:rect l="l" t="t" r="r" b="b"/>
                <a:pathLst>
                  <a:path w="2972659" h="1007697">
                    <a:moveTo>
                      <a:pt x="0" y="882"/>
                    </a:moveTo>
                    <a:cubicBezTo>
                      <a:pt x="667638" y="-26221"/>
                      <a:pt x="2440735" y="577784"/>
                      <a:pt x="2972659" y="1007697"/>
                    </a:cubicBezTo>
                  </a:path>
                </a:pathLst>
              </a:custGeom>
              <a:noFill/>
              <a:ln w="38100" cap="flat" cmpd="sng" algn="ctr">
                <a:solidFill>
                  <a:srgbClr val="F80000"/>
                </a:solidFill>
                <a:prstDash val="dash"/>
                <a:miter lim="800000"/>
                <a:headEnd type="none" w="med" len="med"/>
                <a:tailEnd type="triangle" w="lg" len="med"/>
              </a:ln>
              <a:effectLst/>
            </p:spPr>
            <p:txBody>
              <a:bodyPr lIns="91388" tIns="45695" rIns="91388" bIns="45695" rtlCol="0" anchor="ctr"/>
              <a:lstStyle/>
              <a:p>
                <a:pPr marL="0" marR="0" lvl="0" indent="0" algn="ctr" defTabSz="913942" eaLnBrk="1" fontAlgn="auto" latinLnBrk="0" hangingPunct="1">
                  <a:lnSpc>
                    <a:spcPct val="100000"/>
                  </a:lnSpc>
                  <a:spcBef>
                    <a:spcPts val="0"/>
                  </a:spcBef>
                  <a:spcAft>
                    <a:spcPts val="0"/>
                  </a:spcAft>
                  <a:buClrTx/>
                  <a:buSzTx/>
                  <a:buFontTx/>
                  <a:buNone/>
                  <a:tabLst/>
                  <a:defRPr/>
                </a:pPr>
                <a:endParaRPr kumimoji="0" lang="en-US" sz="1800" b="1" i="0" u="none" strike="noStrike" kern="0" cap="none" spc="0" normalizeH="0" baseline="0" noProof="0" dirty="0" smtClean="0">
                  <a:ln>
                    <a:noFill/>
                  </a:ln>
                  <a:solidFill>
                    <a:srgbClr val="5F5F5F"/>
                  </a:solidFill>
                  <a:effectLst/>
                  <a:uLnTx/>
                  <a:uFillTx/>
                  <a:latin typeface="Calibri"/>
                  <a:ea typeface="+mn-ea"/>
                  <a:cs typeface="+mn-cs"/>
                </a:endParaRPr>
              </a:p>
            </p:txBody>
          </p:sp>
          <p:sp>
            <p:nvSpPr>
              <p:cNvPr id="25" name="Freeform 24"/>
              <p:cNvSpPr/>
              <p:nvPr/>
            </p:nvSpPr>
            <p:spPr>
              <a:xfrm rot="21288743" flipH="1">
                <a:off x="2809718" y="2406744"/>
                <a:ext cx="1785932" cy="562247"/>
              </a:xfrm>
              <a:custGeom>
                <a:avLst/>
                <a:gdLst>
                  <a:gd name="connsiteX0" fmla="*/ 0 w 8651631"/>
                  <a:gd name="connsiteY0" fmla="*/ 2743200 h 3107634"/>
                  <a:gd name="connsiteX1" fmla="*/ 5303520 w 8651631"/>
                  <a:gd name="connsiteY1" fmla="*/ 2869809 h 3107634"/>
                  <a:gd name="connsiteX2" fmla="*/ 8651631 w 8651631"/>
                  <a:gd name="connsiteY2" fmla="*/ 0 h 3107634"/>
                  <a:gd name="connsiteX0" fmla="*/ 0 w 8516937"/>
                  <a:gd name="connsiteY0" fmla="*/ 3661833 h 3750281"/>
                  <a:gd name="connsiteX1" fmla="*/ 5168826 w 8516937"/>
                  <a:gd name="connsiteY1" fmla="*/ 2869809 h 3750281"/>
                  <a:gd name="connsiteX2" fmla="*/ 8516937 w 8516937"/>
                  <a:gd name="connsiteY2" fmla="*/ 0 h 3750281"/>
                  <a:gd name="connsiteX0" fmla="*/ 0 w 8516937"/>
                  <a:gd name="connsiteY0" fmla="*/ 3661833 h 3752979"/>
                  <a:gd name="connsiteX1" fmla="*/ 5168826 w 8516937"/>
                  <a:gd name="connsiteY1" fmla="*/ 2869809 h 3752979"/>
                  <a:gd name="connsiteX2" fmla="*/ 8516937 w 8516937"/>
                  <a:gd name="connsiteY2" fmla="*/ 0 h 3752979"/>
                  <a:gd name="connsiteX0" fmla="*/ 0 w 8516937"/>
                  <a:gd name="connsiteY0" fmla="*/ 3661833 h 3687454"/>
                  <a:gd name="connsiteX1" fmla="*/ 4591565 w 8516937"/>
                  <a:gd name="connsiteY1" fmla="*/ 1032541 h 3687454"/>
                  <a:gd name="connsiteX2" fmla="*/ 8516937 w 8516937"/>
                  <a:gd name="connsiteY2" fmla="*/ 0 h 3687454"/>
                  <a:gd name="connsiteX0" fmla="*/ 0 w 8516937"/>
                  <a:gd name="connsiteY0" fmla="*/ 3664863 h 3690485"/>
                  <a:gd name="connsiteX1" fmla="*/ 4591565 w 8516937"/>
                  <a:gd name="connsiteY1" fmla="*/ 1035571 h 3690485"/>
                  <a:gd name="connsiteX2" fmla="*/ 8516937 w 8516937"/>
                  <a:gd name="connsiteY2" fmla="*/ 3030 h 3690485"/>
                  <a:gd name="connsiteX0" fmla="*/ 0 w 8516937"/>
                  <a:gd name="connsiteY0" fmla="*/ 3664863 h 3664863"/>
                  <a:gd name="connsiteX1" fmla="*/ 4591565 w 8516937"/>
                  <a:gd name="connsiteY1" fmla="*/ 1035571 h 3664863"/>
                  <a:gd name="connsiteX2" fmla="*/ 8516937 w 8516937"/>
                  <a:gd name="connsiteY2" fmla="*/ 3030 h 3664863"/>
                  <a:gd name="connsiteX0" fmla="*/ 0 w 8516937"/>
                  <a:gd name="connsiteY0" fmla="*/ 3666561 h 3666561"/>
                  <a:gd name="connsiteX1" fmla="*/ 4014304 w 8516937"/>
                  <a:gd name="connsiteY1" fmla="*/ 858646 h 3666561"/>
                  <a:gd name="connsiteX2" fmla="*/ 8516937 w 8516937"/>
                  <a:gd name="connsiteY2" fmla="*/ 4728 h 3666561"/>
                  <a:gd name="connsiteX0" fmla="*/ 0 w 8516937"/>
                  <a:gd name="connsiteY0" fmla="*/ 3670448 h 3670448"/>
                  <a:gd name="connsiteX1" fmla="*/ 3821883 w 8516937"/>
                  <a:gd name="connsiteY1" fmla="*/ 709428 h 3670448"/>
                  <a:gd name="connsiteX2" fmla="*/ 8516937 w 8516937"/>
                  <a:gd name="connsiteY2" fmla="*/ 8615 h 3670448"/>
                  <a:gd name="connsiteX0" fmla="*/ 0 w 8420727"/>
                  <a:gd name="connsiteY0" fmla="*/ 3744261 h 3744261"/>
                  <a:gd name="connsiteX1" fmla="*/ 3821883 w 8420727"/>
                  <a:gd name="connsiteY1" fmla="*/ 783241 h 3744261"/>
                  <a:gd name="connsiteX2" fmla="*/ 8420727 w 8420727"/>
                  <a:gd name="connsiteY2" fmla="*/ 5875 h 3744261"/>
                  <a:gd name="connsiteX0" fmla="*/ 0 w 10595998"/>
                  <a:gd name="connsiteY0" fmla="*/ 3312813 h 3312813"/>
                  <a:gd name="connsiteX1" fmla="*/ 3821883 w 10595998"/>
                  <a:gd name="connsiteY1" fmla="*/ 351793 h 3312813"/>
                  <a:gd name="connsiteX2" fmla="*/ 10595998 w 10595998"/>
                  <a:gd name="connsiteY2" fmla="*/ 158024 h 3312813"/>
                  <a:gd name="connsiteX0" fmla="*/ 0 w 10595998"/>
                  <a:gd name="connsiteY0" fmla="*/ 3436320 h 3436320"/>
                  <a:gd name="connsiteX1" fmla="*/ 3821883 w 10595998"/>
                  <a:gd name="connsiteY1" fmla="*/ 475300 h 3436320"/>
                  <a:gd name="connsiteX2" fmla="*/ 10595998 w 10595998"/>
                  <a:gd name="connsiteY2" fmla="*/ 281531 h 3436320"/>
                  <a:gd name="connsiteX0" fmla="*/ 0 w 10595998"/>
                  <a:gd name="connsiteY0" fmla="*/ 3436320 h 3436320"/>
                  <a:gd name="connsiteX1" fmla="*/ 3821883 w 10595998"/>
                  <a:gd name="connsiteY1" fmla="*/ 475300 h 3436320"/>
                  <a:gd name="connsiteX2" fmla="*/ 10595998 w 10595998"/>
                  <a:gd name="connsiteY2" fmla="*/ 281531 h 3436320"/>
                  <a:gd name="connsiteX0" fmla="*/ 0 w 10595998"/>
                  <a:gd name="connsiteY0" fmla="*/ 3413632 h 3413632"/>
                  <a:gd name="connsiteX1" fmla="*/ 3821883 w 10595998"/>
                  <a:gd name="connsiteY1" fmla="*/ 452612 h 3413632"/>
                  <a:gd name="connsiteX2" fmla="*/ 10595998 w 10595998"/>
                  <a:gd name="connsiteY2" fmla="*/ 258843 h 3413632"/>
                  <a:gd name="connsiteX0" fmla="*/ 0 w 10595998"/>
                  <a:gd name="connsiteY0" fmla="*/ 3561023 h 3561023"/>
                  <a:gd name="connsiteX1" fmla="*/ 3869430 w 10595998"/>
                  <a:gd name="connsiteY1" fmla="*/ 319428 h 3561023"/>
                  <a:gd name="connsiteX2" fmla="*/ 10595998 w 10595998"/>
                  <a:gd name="connsiteY2" fmla="*/ 406234 h 3561023"/>
                  <a:gd name="connsiteX0" fmla="*/ 0 w 10595998"/>
                  <a:gd name="connsiteY0" fmla="*/ 3561023 h 3561023"/>
                  <a:gd name="connsiteX1" fmla="*/ 3869430 w 10595998"/>
                  <a:gd name="connsiteY1" fmla="*/ 319428 h 3561023"/>
                  <a:gd name="connsiteX2" fmla="*/ 10595998 w 10595998"/>
                  <a:gd name="connsiteY2" fmla="*/ 406234 h 3561023"/>
                  <a:gd name="connsiteX0" fmla="*/ 0 w 10595998"/>
                  <a:gd name="connsiteY0" fmla="*/ 3513691 h 3513691"/>
                  <a:gd name="connsiteX1" fmla="*/ 4012071 w 10595998"/>
                  <a:gd name="connsiteY1" fmla="*/ 350657 h 3513691"/>
                  <a:gd name="connsiteX2" fmla="*/ 10595998 w 10595998"/>
                  <a:gd name="connsiteY2" fmla="*/ 358902 h 3513691"/>
                  <a:gd name="connsiteX0" fmla="*/ 0 w 10595998"/>
                  <a:gd name="connsiteY0" fmla="*/ 3477559 h 3477559"/>
                  <a:gd name="connsiteX1" fmla="*/ 4012071 w 10595998"/>
                  <a:gd name="connsiteY1" fmla="*/ 314525 h 3477559"/>
                  <a:gd name="connsiteX2" fmla="*/ 10595998 w 10595998"/>
                  <a:gd name="connsiteY2" fmla="*/ 322770 h 3477559"/>
                  <a:gd name="connsiteX0" fmla="*/ 0 w 10595998"/>
                  <a:gd name="connsiteY0" fmla="*/ 3509451 h 3509451"/>
                  <a:gd name="connsiteX1" fmla="*/ 4273579 w 10595998"/>
                  <a:gd name="connsiteY1" fmla="*/ 290302 h 3509451"/>
                  <a:gd name="connsiteX2" fmla="*/ 10595998 w 10595998"/>
                  <a:gd name="connsiteY2" fmla="*/ 354662 h 3509451"/>
                  <a:gd name="connsiteX0" fmla="*/ 0 w 10595998"/>
                  <a:gd name="connsiteY0" fmla="*/ 3509451 h 3509451"/>
                  <a:gd name="connsiteX1" fmla="*/ 4273579 w 10595998"/>
                  <a:gd name="connsiteY1" fmla="*/ 290302 h 3509451"/>
                  <a:gd name="connsiteX2" fmla="*/ 10595998 w 10595998"/>
                  <a:gd name="connsiteY2" fmla="*/ 354662 h 3509451"/>
                  <a:gd name="connsiteX0" fmla="*/ 0 w 10473857"/>
                  <a:gd name="connsiteY0" fmla="*/ 4016443 h 4016443"/>
                  <a:gd name="connsiteX1" fmla="*/ 4273579 w 10473857"/>
                  <a:gd name="connsiteY1" fmla="*/ 797294 h 4016443"/>
                  <a:gd name="connsiteX2" fmla="*/ 10473857 w 10473857"/>
                  <a:gd name="connsiteY2" fmla="*/ 151394 h 4016443"/>
                  <a:gd name="connsiteX0" fmla="*/ 0 w 10473857"/>
                  <a:gd name="connsiteY0" fmla="*/ 4044474 h 4044474"/>
                  <a:gd name="connsiteX1" fmla="*/ 4517862 w 10473857"/>
                  <a:gd name="connsiteY1" fmla="*/ 693184 h 4044474"/>
                  <a:gd name="connsiteX2" fmla="*/ 10473857 w 10473857"/>
                  <a:gd name="connsiteY2" fmla="*/ 179425 h 4044474"/>
                  <a:gd name="connsiteX0" fmla="*/ 0 w 10473857"/>
                  <a:gd name="connsiteY0" fmla="*/ 4044476 h 4044476"/>
                  <a:gd name="connsiteX1" fmla="*/ 4517862 w 10473857"/>
                  <a:gd name="connsiteY1" fmla="*/ 693186 h 4044476"/>
                  <a:gd name="connsiteX2" fmla="*/ 10473857 w 10473857"/>
                  <a:gd name="connsiteY2" fmla="*/ 179427 h 4044476"/>
                  <a:gd name="connsiteX0" fmla="*/ 0 w 10473857"/>
                  <a:gd name="connsiteY0" fmla="*/ 4061706 h 4061706"/>
                  <a:gd name="connsiteX1" fmla="*/ 4627789 w 10473857"/>
                  <a:gd name="connsiteY1" fmla="*/ 644345 h 4061706"/>
                  <a:gd name="connsiteX2" fmla="*/ 10473857 w 10473857"/>
                  <a:gd name="connsiteY2" fmla="*/ 196657 h 4061706"/>
                  <a:gd name="connsiteX0" fmla="*/ 0 w 10473857"/>
                  <a:gd name="connsiteY0" fmla="*/ 4047047 h 4047047"/>
                  <a:gd name="connsiteX1" fmla="*/ 4627789 w 10473857"/>
                  <a:gd name="connsiteY1" fmla="*/ 629686 h 4047047"/>
                  <a:gd name="connsiteX2" fmla="*/ 10473857 w 10473857"/>
                  <a:gd name="connsiteY2" fmla="*/ 181998 h 4047047"/>
                  <a:gd name="connsiteX0" fmla="*/ 0 w 10363173"/>
                  <a:gd name="connsiteY0" fmla="*/ 3849472 h 3849472"/>
                  <a:gd name="connsiteX1" fmla="*/ 4627789 w 10363173"/>
                  <a:gd name="connsiteY1" fmla="*/ 432111 h 3849472"/>
                  <a:gd name="connsiteX2" fmla="*/ 10363173 w 10363173"/>
                  <a:gd name="connsiteY2" fmla="*/ 276157 h 3849472"/>
                  <a:gd name="connsiteX0" fmla="*/ 0 w 10363173"/>
                  <a:gd name="connsiteY0" fmla="*/ 3896542 h 3896542"/>
                  <a:gd name="connsiteX1" fmla="*/ 4492509 w 10363173"/>
                  <a:gd name="connsiteY1" fmla="*/ 387054 h 3896542"/>
                  <a:gd name="connsiteX2" fmla="*/ 10363173 w 10363173"/>
                  <a:gd name="connsiteY2" fmla="*/ 323227 h 3896542"/>
                  <a:gd name="connsiteX0" fmla="*/ 0 w 10363173"/>
                  <a:gd name="connsiteY0" fmla="*/ 3842286 h 3842286"/>
                  <a:gd name="connsiteX1" fmla="*/ 4529404 w 10363173"/>
                  <a:gd name="connsiteY1" fmla="*/ 440279 h 3842286"/>
                  <a:gd name="connsiteX2" fmla="*/ 10363173 w 10363173"/>
                  <a:gd name="connsiteY2" fmla="*/ 268971 h 3842286"/>
                  <a:gd name="connsiteX0" fmla="*/ 0 w 10363173"/>
                  <a:gd name="connsiteY0" fmla="*/ 4363568 h 4363568"/>
                  <a:gd name="connsiteX1" fmla="*/ 3226415 w 10363173"/>
                  <a:gd name="connsiteY1" fmla="*/ 209389 h 4363568"/>
                  <a:gd name="connsiteX2" fmla="*/ 10363173 w 10363173"/>
                  <a:gd name="connsiteY2" fmla="*/ 790253 h 4363568"/>
                  <a:gd name="connsiteX0" fmla="*/ 2885 w 10366058"/>
                  <a:gd name="connsiteY0" fmla="*/ 4363570 h 4363570"/>
                  <a:gd name="connsiteX1" fmla="*/ 3229300 w 10366058"/>
                  <a:gd name="connsiteY1" fmla="*/ 209391 h 4363570"/>
                  <a:gd name="connsiteX2" fmla="*/ 10366058 w 10366058"/>
                  <a:gd name="connsiteY2" fmla="*/ 790255 h 4363570"/>
                  <a:gd name="connsiteX0" fmla="*/ 2885 w 10366058"/>
                  <a:gd name="connsiteY0" fmla="*/ 4508861 h 4508861"/>
                  <a:gd name="connsiteX1" fmla="*/ 3229300 w 10366058"/>
                  <a:gd name="connsiteY1" fmla="*/ 354682 h 4508861"/>
                  <a:gd name="connsiteX2" fmla="*/ 10366058 w 10366058"/>
                  <a:gd name="connsiteY2" fmla="*/ 935546 h 4508861"/>
                  <a:gd name="connsiteX0" fmla="*/ 2103 w 10365276"/>
                  <a:gd name="connsiteY0" fmla="*/ 4722732 h 4722732"/>
                  <a:gd name="connsiteX1" fmla="*/ 3844987 w 10365276"/>
                  <a:gd name="connsiteY1" fmla="*/ 271184 h 4722732"/>
                  <a:gd name="connsiteX2" fmla="*/ 10365276 w 10365276"/>
                  <a:gd name="connsiteY2" fmla="*/ 1149417 h 4722732"/>
                  <a:gd name="connsiteX0" fmla="*/ 3080 w 10366253"/>
                  <a:gd name="connsiteY0" fmla="*/ 4854537 h 4854537"/>
                  <a:gd name="connsiteX1" fmla="*/ 3845964 w 10366253"/>
                  <a:gd name="connsiteY1" fmla="*/ 402989 h 4854537"/>
                  <a:gd name="connsiteX2" fmla="*/ 10366253 w 10366253"/>
                  <a:gd name="connsiteY2" fmla="*/ 1281222 h 4854537"/>
                  <a:gd name="connsiteX0" fmla="*/ 1870 w 10701299"/>
                  <a:gd name="connsiteY0" fmla="*/ 4553684 h 4553684"/>
                  <a:gd name="connsiteX1" fmla="*/ 4181010 w 10701299"/>
                  <a:gd name="connsiteY1" fmla="*/ 259567 h 4553684"/>
                  <a:gd name="connsiteX2" fmla="*/ 10701299 w 10701299"/>
                  <a:gd name="connsiteY2" fmla="*/ 1137800 h 4553684"/>
                  <a:gd name="connsiteX0" fmla="*/ 0 w 10699429"/>
                  <a:gd name="connsiteY0" fmla="*/ 4553684 h 4553684"/>
                  <a:gd name="connsiteX1" fmla="*/ 4179140 w 10699429"/>
                  <a:gd name="connsiteY1" fmla="*/ 259567 h 4553684"/>
                  <a:gd name="connsiteX2" fmla="*/ 10699429 w 10699429"/>
                  <a:gd name="connsiteY2" fmla="*/ 1137800 h 4553684"/>
                  <a:gd name="connsiteX0" fmla="*/ 0 w 10881568"/>
                  <a:gd name="connsiteY0" fmla="*/ 4628816 h 4628816"/>
                  <a:gd name="connsiteX1" fmla="*/ 4361279 w 10881568"/>
                  <a:gd name="connsiteY1" fmla="*/ 264729 h 4628816"/>
                  <a:gd name="connsiteX2" fmla="*/ 10881568 w 10881568"/>
                  <a:gd name="connsiteY2" fmla="*/ 1142962 h 4628816"/>
                  <a:gd name="connsiteX0" fmla="*/ 0 w 10881568"/>
                  <a:gd name="connsiteY0" fmla="*/ 4628818 h 4628818"/>
                  <a:gd name="connsiteX1" fmla="*/ 4361279 w 10881568"/>
                  <a:gd name="connsiteY1" fmla="*/ 264731 h 4628818"/>
                  <a:gd name="connsiteX2" fmla="*/ 10881568 w 10881568"/>
                  <a:gd name="connsiteY2" fmla="*/ 1142964 h 4628818"/>
                  <a:gd name="connsiteX0" fmla="*/ 0 w 10881568"/>
                  <a:gd name="connsiteY0" fmla="*/ 4628818 h 4628818"/>
                  <a:gd name="connsiteX1" fmla="*/ 2772487 w 10881568"/>
                  <a:gd name="connsiteY1" fmla="*/ 1031158 h 4628818"/>
                  <a:gd name="connsiteX2" fmla="*/ 4361279 w 10881568"/>
                  <a:gd name="connsiteY2" fmla="*/ 264731 h 4628818"/>
                  <a:gd name="connsiteX3" fmla="*/ 10881568 w 10881568"/>
                  <a:gd name="connsiteY3" fmla="*/ 1142964 h 4628818"/>
                  <a:gd name="connsiteX0" fmla="*/ 0 w 10881568"/>
                  <a:gd name="connsiteY0" fmla="*/ 4628818 h 4628818"/>
                  <a:gd name="connsiteX1" fmla="*/ 1033165 w 10881568"/>
                  <a:gd name="connsiteY1" fmla="*/ 3242193 h 4628818"/>
                  <a:gd name="connsiteX2" fmla="*/ 2772487 w 10881568"/>
                  <a:gd name="connsiteY2" fmla="*/ 1031158 h 4628818"/>
                  <a:gd name="connsiteX3" fmla="*/ 4361279 w 10881568"/>
                  <a:gd name="connsiteY3" fmla="*/ 264731 h 4628818"/>
                  <a:gd name="connsiteX4" fmla="*/ 10881568 w 10881568"/>
                  <a:gd name="connsiteY4" fmla="*/ 1142964 h 4628818"/>
                  <a:gd name="connsiteX0" fmla="*/ 0 w 10881568"/>
                  <a:gd name="connsiteY0" fmla="*/ 4628818 h 4628818"/>
                  <a:gd name="connsiteX1" fmla="*/ 764361 w 10881568"/>
                  <a:gd name="connsiteY1" fmla="*/ 2946072 h 4628818"/>
                  <a:gd name="connsiteX2" fmla="*/ 2772487 w 10881568"/>
                  <a:gd name="connsiteY2" fmla="*/ 1031158 h 4628818"/>
                  <a:gd name="connsiteX3" fmla="*/ 4361279 w 10881568"/>
                  <a:gd name="connsiteY3" fmla="*/ 264731 h 4628818"/>
                  <a:gd name="connsiteX4" fmla="*/ 10881568 w 10881568"/>
                  <a:gd name="connsiteY4" fmla="*/ 1142964 h 4628818"/>
                  <a:gd name="connsiteX0" fmla="*/ 0 w 10881568"/>
                  <a:gd name="connsiteY0" fmla="*/ 3711096 h 3711096"/>
                  <a:gd name="connsiteX1" fmla="*/ 764361 w 10881568"/>
                  <a:gd name="connsiteY1" fmla="*/ 2028350 h 3711096"/>
                  <a:gd name="connsiteX2" fmla="*/ 2772487 w 10881568"/>
                  <a:gd name="connsiteY2" fmla="*/ 113436 h 3711096"/>
                  <a:gd name="connsiteX3" fmla="*/ 10881568 w 10881568"/>
                  <a:gd name="connsiteY3" fmla="*/ 225242 h 3711096"/>
                  <a:gd name="connsiteX0" fmla="*/ 0 w 2772487"/>
                  <a:gd name="connsiteY0" fmla="*/ 3597661 h 3597661"/>
                  <a:gd name="connsiteX1" fmla="*/ 764361 w 2772487"/>
                  <a:gd name="connsiteY1" fmla="*/ 1914915 h 3597661"/>
                  <a:gd name="connsiteX2" fmla="*/ 2772487 w 2772487"/>
                  <a:gd name="connsiteY2" fmla="*/ 1 h 3597661"/>
                  <a:gd name="connsiteX0" fmla="*/ 0 w 2008126"/>
                  <a:gd name="connsiteY0" fmla="*/ 1914913 h 1914914"/>
                  <a:gd name="connsiteX1" fmla="*/ 2008126 w 2008126"/>
                  <a:gd name="connsiteY1" fmla="*/ -1 h 1914914"/>
                  <a:gd name="connsiteX0" fmla="*/ 0 w 2008126"/>
                  <a:gd name="connsiteY0" fmla="*/ 1914915 h 1914914"/>
                  <a:gd name="connsiteX1" fmla="*/ 2008126 w 2008126"/>
                  <a:gd name="connsiteY1" fmla="*/ 1 h 1914914"/>
                  <a:gd name="connsiteX0" fmla="*/ 0 w 2008126"/>
                  <a:gd name="connsiteY0" fmla="*/ 1914913 h 1914914"/>
                  <a:gd name="connsiteX1" fmla="*/ 2008126 w 2008126"/>
                  <a:gd name="connsiteY1" fmla="*/ -1 h 1914914"/>
                  <a:gd name="connsiteX0" fmla="*/ 0 w 2387614"/>
                  <a:gd name="connsiteY0" fmla="*/ 888361 h 888361"/>
                  <a:gd name="connsiteX1" fmla="*/ 2387614 w 2387614"/>
                  <a:gd name="connsiteY1" fmla="*/ 0 h 888361"/>
                  <a:gd name="connsiteX0" fmla="*/ 0 w 2387614"/>
                  <a:gd name="connsiteY0" fmla="*/ 888361 h 888361"/>
                  <a:gd name="connsiteX1" fmla="*/ 2387614 w 2387614"/>
                  <a:gd name="connsiteY1" fmla="*/ 0 h 888361"/>
                  <a:gd name="connsiteX0" fmla="*/ 0 w 2387614"/>
                  <a:gd name="connsiteY0" fmla="*/ 888361 h 888361"/>
                  <a:gd name="connsiteX1" fmla="*/ 2387614 w 2387614"/>
                  <a:gd name="connsiteY1" fmla="*/ 0 h 888361"/>
                  <a:gd name="connsiteX0" fmla="*/ 0 w 2387614"/>
                  <a:gd name="connsiteY0" fmla="*/ 888361 h 888361"/>
                  <a:gd name="connsiteX1" fmla="*/ 2387614 w 2387614"/>
                  <a:gd name="connsiteY1" fmla="*/ 0 h 888361"/>
                  <a:gd name="connsiteX0" fmla="*/ 0 w 2514110"/>
                  <a:gd name="connsiteY0" fmla="*/ 118104 h 118104"/>
                  <a:gd name="connsiteX1" fmla="*/ 2514110 w 2514110"/>
                  <a:gd name="connsiteY1" fmla="*/ 78624 h 118104"/>
                  <a:gd name="connsiteX0" fmla="*/ 0 w 2514110"/>
                  <a:gd name="connsiteY0" fmla="*/ 152283 h 152283"/>
                  <a:gd name="connsiteX1" fmla="*/ 2514110 w 2514110"/>
                  <a:gd name="connsiteY1" fmla="*/ 112803 h 152283"/>
                  <a:gd name="connsiteX0" fmla="*/ 0 w 2514110"/>
                  <a:gd name="connsiteY0" fmla="*/ 94945 h 94945"/>
                  <a:gd name="connsiteX1" fmla="*/ 2514110 w 2514110"/>
                  <a:gd name="connsiteY1" fmla="*/ 55465 h 94945"/>
                  <a:gd name="connsiteX0" fmla="*/ 0 w 2514110"/>
                  <a:gd name="connsiteY0" fmla="*/ 134229 h 134229"/>
                  <a:gd name="connsiteX1" fmla="*/ 2514110 w 2514110"/>
                  <a:gd name="connsiteY1" fmla="*/ 94749 h 134229"/>
                  <a:gd name="connsiteX0" fmla="*/ 0 w 2988471"/>
                  <a:gd name="connsiteY0" fmla="*/ 14708 h 1001781"/>
                  <a:gd name="connsiteX1" fmla="*/ 2988471 w 2988471"/>
                  <a:gd name="connsiteY1" fmla="*/ 1001781 h 1001781"/>
                  <a:gd name="connsiteX0" fmla="*/ 0 w 2972659"/>
                  <a:gd name="connsiteY0" fmla="*/ 14445 h 1021260"/>
                  <a:gd name="connsiteX1" fmla="*/ 2972659 w 2972659"/>
                  <a:gd name="connsiteY1" fmla="*/ 1021260 h 1021260"/>
                  <a:gd name="connsiteX0" fmla="*/ 0 w 2972659"/>
                  <a:gd name="connsiteY0" fmla="*/ 18077 h 1024892"/>
                  <a:gd name="connsiteX1" fmla="*/ 2972659 w 2972659"/>
                  <a:gd name="connsiteY1" fmla="*/ 1024892 h 1024892"/>
                  <a:gd name="connsiteX0" fmla="*/ 0 w 2972659"/>
                  <a:gd name="connsiteY0" fmla="*/ 23598 h 1030413"/>
                  <a:gd name="connsiteX1" fmla="*/ 2972659 w 2972659"/>
                  <a:gd name="connsiteY1" fmla="*/ 1030413 h 1030413"/>
                  <a:gd name="connsiteX0" fmla="*/ 0 w 2972659"/>
                  <a:gd name="connsiteY0" fmla="*/ 882 h 1007697"/>
                  <a:gd name="connsiteX1" fmla="*/ 2972659 w 2972659"/>
                  <a:gd name="connsiteY1" fmla="*/ 1007697 h 1007697"/>
                </a:gdLst>
                <a:ahLst/>
                <a:cxnLst>
                  <a:cxn ang="0">
                    <a:pos x="connsiteX0" y="connsiteY0"/>
                  </a:cxn>
                  <a:cxn ang="0">
                    <a:pos x="connsiteX1" y="connsiteY1"/>
                  </a:cxn>
                </a:cxnLst>
                <a:rect l="l" t="t" r="r" b="b"/>
                <a:pathLst>
                  <a:path w="2972659" h="1007697">
                    <a:moveTo>
                      <a:pt x="0" y="882"/>
                    </a:moveTo>
                    <a:cubicBezTo>
                      <a:pt x="667638" y="-26221"/>
                      <a:pt x="2440735" y="577784"/>
                      <a:pt x="2972659" y="1007697"/>
                    </a:cubicBezTo>
                  </a:path>
                </a:pathLst>
              </a:custGeom>
              <a:noFill/>
              <a:ln w="38100" cap="flat" cmpd="sng" algn="ctr">
                <a:solidFill>
                  <a:srgbClr val="F80000"/>
                </a:solidFill>
                <a:prstDash val="dash"/>
                <a:miter lim="800000"/>
                <a:headEnd type="none" w="med" len="med"/>
                <a:tailEnd type="none" w="med" len="med"/>
              </a:ln>
              <a:effectLst/>
            </p:spPr>
            <p:txBody>
              <a:bodyPr lIns="91388" tIns="45695" rIns="91388" bIns="45695" rtlCol="0" anchor="ctr"/>
              <a:lstStyle/>
              <a:p>
                <a:pPr marL="0" marR="0" lvl="0" indent="0" algn="ctr" defTabSz="913942" eaLnBrk="1" fontAlgn="auto" latinLnBrk="0" hangingPunct="1">
                  <a:lnSpc>
                    <a:spcPct val="100000"/>
                  </a:lnSpc>
                  <a:spcBef>
                    <a:spcPts val="0"/>
                  </a:spcBef>
                  <a:spcAft>
                    <a:spcPts val="0"/>
                  </a:spcAft>
                  <a:buClrTx/>
                  <a:buSzTx/>
                  <a:buFontTx/>
                  <a:buNone/>
                  <a:tabLst/>
                  <a:defRPr/>
                </a:pPr>
                <a:endParaRPr kumimoji="0" lang="en-US" sz="1800" b="1" i="0" u="none" strike="noStrike" kern="0" cap="none" spc="0" normalizeH="0" baseline="0" noProof="0" dirty="0" smtClean="0">
                  <a:ln>
                    <a:noFill/>
                  </a:ln>
                  <a:solidFill>
                    <a:srgbClr val="5F5F5F"/>
                  </a:solidFill>
                  <a:effectLst/>
                  <a:uLnTx/>
                  <a:uFillTx/>
                  <a:latin typeface="Calibri"/>
                  <a:ea typeface="+mn-ea"/>
                  <a:cs typeface="+mn-cs"/>
                </a:endParaRPr>
              </a:p>
            </p:txBody>
          </p:sp>
        </p:grpSp>
        <p:pic>
          <p:nvPicPr>
            <p:cNvPr id="23" name="Picture 22" descr="O_FusionApps_clr.gif"/>
            <p:cNvPicPr>
              <a:picLocks noChangeAspect="1"/>
            </p:cNvPicPr>
            <p:nvPr/>
          </p:nvPicPr>
          <p:blipFill>
            <a:blip r:embed="rId5" cstate="print"/>
            <a:stretch>
              <a:fillRect/>
            </a:stretch>
          </p:blipFill>
          <p:spPr>
            <a:xfrm>
              <a:off x="9336837" y="3273396"/>
              <a:ext cx="1393793" cy="685800"/>
            </a:xfrm>
            <a:prstGeom prst="rect">
              <a:avLst/>
            </a:prstGeom>
          </p:spPr>
        </p:pic>
      </p:grpSp>
      <p:cxnSp>
        <p:nvCxnSpPr>
          <p:cNvPr id="26" name="Straight Connector 25"/>
          <p:cNvCxnSpPr/>
          <p:nvPr/>
        </p:nvCxnSpPr>
        <p:spPr>
          <a:xfrm>
            <a:off x="8800806" y="3765061"/>
            <a:ext cx="2468880" cy="1113"/>
          </a:xfrm>
          <a:prstGeom prst="line">
            <a:avLst/>
          </a:prstGeom>
          <a:noFill/>
          <a:ln w="19050" cap="flat" cmpd="sng" algn="ctr">
            <a:solidFill>
              <a:srgbClr val="8DA6B1"/>
            </a:solidFill>
            <a:prstDash val="solid"/>
            <a:miter lim="800000"/>
          </a:ln>
          <a:effectLst/>
        </p:spPr>
      </p:cxnSp>
      <p:sp>
        <p:nvSpPr>
          <p:cNvPr id="27" name="Rectangle 26"/>
          <p:cNvSpPr/>
          <p:nvPr/>
        </p:nvSpPr>
        <p:spPr>
          <a:xfrm>
            <a:off x="2443655" y="5705340"/>
            <a:ext cx="7299435" cy="409023"/>
          </a:xfrm>
          <a:prstGeom prst="rect">
            <a:avLst/>
          </a:prstGeom>
        </p:spPr>
        <p:txBody>
          <a:bodyPr wrap="square">
            <a:spAutoFit/>
          </a:bodyPr>
          <a:lstStyle/>
          <a:p>
            <a:pPr marL="0" marR="0" lvl="0" indent="0" algn="ctr" defTabSz="685800" eaLnBrk="1" fontAlgn="auto" latinLnBrk="0" hangingPunct="1">
              <a:lnSpc>
                <a:spcPct val="85000"/>
              </a:lnSpc>
              <a:spcBef>
                <a:spcPts val="0"/>
              </a:spcBef>
              <a:spcAft>
                <a:spcPts val="0"/>
              </a:spcAft>
              <a:buClrTx/>
              <a:buSzTx/>
              <a:buFontTx/>
              <a:buNone/>
              <a:tabLst/>
              <a:defRPr/>
            </a:pPr>
            <a:r>
              <a:rPr kumimoji="0" lang="en-US" altLang="en-US" sz="2400" b="1" i="1" u="none" strike="noStrike" kern="0" cap="none" spc="75" normalizeH="0" baseline="0" noProof="0" dirty="0" smtClean="0">
                <a:ln>
                  <a:noFill/>
                </a:ln>
                <a:solidFill>
                  <a:srgbClr val="F80000"/>
                </a:solidFill>
                <a:effectLst/>
                <a:uLnTx/>
                <a:uFillTx/>
              </a:rPr>
              <a:t>Often, the journey begins with move &amp; improve!</a:t>
            </a:r>
          </a:p>
        </p:txBody>
      </p:sp>
    </p:spTree>
    <p:extLst>
      <p:ext uri="{BB962C8B-B14F-4D97-AF65-F5344CB8AC3E}">
        <p14:creationId xmlns:p14="http://schemas.microsoft.com/office/powerpoint/2010/main" val="193196105"/>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left)">
                                      <p:cBhvr>
                                        <p:cTn id="7" dur="500"/>
                                        <p:tgtEl>
                                          <p:spTgt spid="20"/>
                                        </p:tgtEl>
                                      </p:cBhvr>
                                    </p:animEffect>
                                  </p:childTnLst>
                                  <p:subTnLst>
                                    <p:set>
                                      <p:cBhvr override="childStyle">
                                        <p:cTn dur="1" fill="hold" display="0" masterRel="nextClick" afterEffect="1"/>
                                        <p:tgtEl>
                                          <p:spTgt spid="20"/>
                                        </p:tgtEl>
                                        <p:attrNameLst>
                                          <p:attrName>style.visibility</p:attrName>
                                        </p:attrNameLst>
                                      </p:cBhvr>
                                      <p:to>
                                        <p:strVal val="hidden"/>
                                      </p:to>
                                    </p:set>
                                  </p:sub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ipe(left)">
                                      <p:cBhvr>
                                        <p:cTn id="12" dur="500"/>
                                        <p:tgtEl>
                                          <p:spTgt spid="14"/>
                                        </p:tgtEl>
                                      </p:cBhvr>
                                    </p:animEffect>
                                  </p:childTnLst>
                                </p:cTn>
                              </p:par>
                            </p:childTnLst>
                          </p:cTn>
                        </p:par>
                        <p:par>
                          <p:cTn id="13" fill="hold">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wipe(left)">
                                      <p:cBhvr>
                                        <p:cTn id="16" dur="500"/>
                                        <p:tgtEl>
                                          <p:spTgt spid="27"/>
                                        </p:tgtEl>
                                      </p:cBhvr>
                                    </p:animEffect>
                                  </p:childTnLst>
                                </p:cTn>
                              </p:par>
                            </p:childTnLst>
                          </p:cTn>
                        </p:par>
                        <p:par>
                          <p:cTn id="17" fill="hold">
                            <p:stCondLst>
                              <p:cond delay="1000"/>
                            </p:stCondLst>
                            <p:childTnLst>
                              <p:par>
                                <p:cTn id="18" presetID="9" presetClass="exit" presetSubtype="0" fill="hold" nodeType="afterEffect">
                                  <p:stCondLst>
                                    <p:cond delay="0"/>
                                  </p:stCondLst>
                                  <p:childTnLst>
                                    <p:animEffect transition="out" filter="dissolve">
                                      <p:cBhvr>
                                        <p:cTn id="19" dur="500"/>
                                        <p:tgtEl>
                                          <p:spTgt spid="13"/>
                                        </p:tgtEl>
                                      </p:cBhvr>
                                    </p:animEffect>
                                    <p:set>
                                      <p:cBhvr>
                                        <p:cTn id="20" dur="1" fill="hold">
                                          <p:stCondLst>
                                            <p:cond delay="499"/>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1000"/>
            <a:lum/>
          </a:blip>
          <a:srcRect/>
          <a:stretch>
            <a:fillRect/>
          </a:stretch>
        </a:blipFill>
        <a:effectLst/>
      </p:bgPr>
    </p:bg>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pPr>
              <a:defRPr/>
            </a:pPr>
            <a:r>
              <a:rPr lang="en-US" smtClean="0">
                <a:solidFill>
                  <a:srgbClr val="5F5F5F">
                    <a:lumMod val="60000"/>
                    <a:lumOff val="40000"/>
                  </a:srgbClr>
                </a:solidFill>
              </a:rPr>
              <a:t>Oracle – Internal/Highly Restricted</a:t>
            </a:r>
            <a:endParaRPr lang="en-US" dirty="0">
              <a:solidFill>
                <a:srgbClr val="5F5F5F">
                  <a:lumMod val="60000"/>
                  <a:lumOff val="40000"/>
                </a:srgbClr>
              </a:solidFill>
            </a:endParaRPr>
          </a:p>
        </p:txBody>
      </p:sp>
      <p:sp>
        <p:nvSpPr>
          <p:cNvPr id="5" name="Slide Number Placeholder 4"/>
          <p:cNvSpPr>
            <a:spLocks noGrp="1"/>
          </p:cNvSpPr>
          <p:nvPr>
            <p:ph type="sldNum" sz="quarter" idx="12"/>
          </p:nvPr>
        </p:nvSpPr>
        <p:spPr/>
        <p:txBody>
          <a:bodyPr/>
          <a:lstStyle/>
          <a:p>
            <a:pPr>
              <a:defRPr/>
            </a:pPr>
            <a:fld id="{31ED6A70-3389-C441-9439-7C9EA1685916}" type="slidenum">
              <a:rPr lang="en-US" smtClean="0"/>
              <a:pPr>
                <a:defRPr/>
              </a:pPr>
              <a:t>20</a:t>
            </a:fld>
            <a:endParaRPr lang="en-US" dirty="0"/>
          </a:p>
        </p:txBody>
      </p:sp>
      <p:pic>
        <p:nvPicPr>
          <p:cNvPr id="6" name="Picture 5" descr="Oracle logo in white on red staging background"/>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gray">
          <a:xfrm>
            <a:off x="531812" y="6263640"/>
            <a:ext cx="1622861" cy="594360"/>
          </a:xfrm>
          <a:prstGeom prst="rect">
            <a:avLst/>
          </a:prstGeom>
        </p:spPr>
      </p:pic>
      <p:pic>
        <p:nvPicPr>
          <p:cNvPr id="9" name="Picture 2">
            <a:hlinkClick r:id="rId4"/>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74734" y="2425549"/>
            <a:ext cx="2286000" cy="36446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AutoShape 6" descr="Image result for club corp logo"/>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F5F5F"/>
              </a:solidFill>
              <a:effectLst/>
              <a:uLnTx/>
              <a:uFillTx/>
            </a:endParaRPr>
          </a:p>
        </p:txBody>
      </p:sp>
      <p:sp>
        <p:nvSpPr>
          <p:cNvPr id="11" name="AutoShape 8" descr="Image result for club corp logo"/>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F5F5F"/>
              </a:solidFill>
              <a:effectLst/>
              <a:uLnTx/>
              <a:uFillTx/>
            </a:endParaRPr>
          </a:p>
        </p:txBody>
      </p:sp>
      <p:grpSp>
        <p:nvGrpSpPr>
          <p:cNvPr id="12" name="Group 11"/>
          <p:cNvGrpSpPr/>
          <p:nvPr/>
        </p:nvGrpSpPr>
        <p:grpSpPr>
          <a:xfrm>
            <a:off x="8655996" y="2425549"/>
            <a:ext cx="2286000" cy="3657600"/>
            <a:chOff x="612775" y="2616450"/>
            <a:chExt cx="2286000" cy="3657600"/>
          </a:xfrm>
        </p:grpSpPr>
        <p:sp>
          <p:nvSpPr>
            <p:cNvPr id="13" name="Rectangle 12"/>
            <p:cNvSpPr/>
            <p:nvPr/>
          </p:nvSpPr>
          <p:spPr>
            <a:xfrm>
              <a:off x="612775" y="2616450"/>
              <a:ext cx="2286000" cy="3657600"/>
            </a:xfrm>
            <a:prstGeom prst="rect">
              <a:avLst/>
            </a:prstGeom>
            <a:solidFill>
              <a:srgbClr val="FFFFFF"/>
            </a:solidFill>
            <a:ln w="1905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Calibri"/>
                <a:ea typeface="+mn-ea"/>
                <a:cs typeface="+mn-cs"/>
              </a:endParaRPr>
            </a:p>
          </p:txBody>
        </p:sp>
        <p:pic>
          <p:nvPicPr>
            <p:cNvPr id="14" name="Picture 9" descr="C:\Users\vikrbhat\Documents\Oracle\FY18\Proposal Factory\EBS content\clubcorp.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8513" y="2969537"/>
              <a:ext cx="1854524" cy="134172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3" descr="https://diamondbusiness.net/wp-content/uploads/2017/07/Datacard.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14486" y="4746875"/>
              <a:ext cx="2082578" cy="104128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6" name="Group 15"/>
          <p:cNvGrpSpPr/>
          <p:nvPr/>
        </p:nvGrpSpPr>
        <p:grpSpPr>
          <a:xfrm>
            <a:off x="5165365" y="2425549"/>
            <a:ext cx="2286000" cy="3657600"/>
            <a:chOff x="4558577" y="2706985"/>
            <a:chExt cx="2286000" cy="3657600"/>
          </a:xfrm>
        </p:grpSpPr>
        <p:sp>
          <p:nvSpPr>
            <p:cNvPr id="17" name="Rectangle 16"/>
            <p:cNvSpPr/>
            <p:nvPr/>
          </p:nvSpPr>
          <p:spPr>
            <a:xfrm>
              <a:off x="4558577" y="2706985"/>
              <a:ext cx="2286000" cy="3657600"/>
            </a:xfrm>
            <a:prstGeom prst="rect">
              <a:avLst/>
            </a:prstGeom>
            <a:solidFill>
              <a:srgbClr val="FFFFFF"/>
            </a:solidFill>
            <a:ln w="1905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Calibri"/>
                <a:ea typeface="+mn-ea"/>
                <a:cs typeface="+mn-cs"/>
              </a:endParaRPr>
            </a:p>
          </p:txBody>
        </p:sp>
        <p:pic>
          <p:nvPicPr>
            <p:cNvPr id="18" name="Picture 11" descr="https://botw-pd.s3.amazonaws.com/styles/logo-thumbnail/s3/0001/5777/brand.gif?K9Gy.T5z8F_JMR.k7nXT4Oa7jsy5qXcp&amp;itok=0ZVaBB3Y"/>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84097" y="4640576"/>
              <a:ext cx="1434957" cy="1434958"/>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4" descr="C:\Users\vikrbhat\Documents\Oracle\FY18\Proposal Factory\EBS content\marz.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851823" y="2795959"/>
              <a:ext cx="1699507" cy="1699507"/>
            </a:xfrm>
            <a:prstGeom prst="rect">
              <a:avLst/>
            </a:prstGeom>
            <a:noFill/>
            <a:extLst>
              <a:ext uri="{909E8E84-426E-40DD-AFC4-6F175D3DCCD1}">
                <a14:hiddenFill xmlns:a14="http://schemas.microsoft.com/office/drawing/2010/main">
                  <a:solidFill>
                    <a:srgbClr val="FFFFFF"/>
                  </a:solidFill>
                </a14:hiddenFill>
              </a:ext>
            </a:extLst>
          </p:spPr>
        </p:pic>
      </p:grpSp>
      <p:sp>
        <p:nvSpPr>
          <p:cNvPr id="20" name="Title 7"/>
          <p:cNvSpPr txBox="1">
            <a:spLocks/>
          </p:cNvSpPr>
          <p:nvPr/>
        </p:nvSpPr>
        <p:spPr>
          <a:xfrm>
            <a:off x="531812" y="406400"/>
            <a:ext cx="11125200" cy="889000"/>
          </a:xfrm>
          <a:prstGeom prst="rect">
            <a:avLst/>
          </a:prstGeom>
        </p:spPr>
        <p:txBody>
          <a:bodyPr vert="horz" lIns="0" tIns="0" rIns="0" bIns="0" rtlCol="0" anchor="b">
            <a:noAutofit/>
          </a:bodyPr>
          <a:lstStyle>
            <a:lvl1pPr algn="l" defTabSz="914400" rtl="0" eaLnBrk="1" latinLnBrk="0" hangingPunct="1">
              <a:lnSpc>
                <a:spcPct val="80000"/>
              </a:lnSpc>
              <a:spcBef>
                <a:spcPct val="0"/>
              </a:spcBef>
              <a:buNone/>
              <a:defRPr sz="3600" kern="1200">
                <a:solidFill>
                  <a:schemeClr val="tx1">
                    <a:lumMod val="50000"/>
                  </a:schemeClr>
                </a:solidFill>
                <a:latin typeface="+mj-lt"/>
                <a:ea typeface="+mj-ea"/>
                <a:cs typeface="+mj-cs"/>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3600" b="0" i="0" u="none" strike="noStrike" kern="1200" cap="none" spc="0" normalizeH="0" baseline="0" noProof="0" smtClean="0">
                <a:ln>
                  <a:noFill/>
                </a:ln>
                <a:solidFill>
                  <a:srgbClr val="5F5F5F">
                    <a:lumMod val="50000"/>
                  </a:srgbClr>
                </a:solidFill>
                <a:effectLst/>
                <a:uLnTx/>
                <a:uFillTx/>
                <a:latin typeface="Calibri"/>
                <a:ea typeface="+mj-ea"/>
                <a:cs typeface="+mj-cs"/>
              </a:rPr>
              <a:t>More Customer Success Stories </a:t>
            </a:r>
            <a:endParaRPr kumimoji="0" lang="en-US" sz="3600" b="0" i="0" u="none" strike="noStrike" kern="1200" cap="none" spc="0" normalizeH="0" baseline="0" noProof="0" dirty="0">
              <a:ln>
                <a:noFill/>
              </a:ln>
              <a:solidFill>
                <a:srgbClr val="5F5F5F">
                  <a:lumMod val="50000"/>
                </a:srgbClr>
              </a:solidFill>
              <a:effectLst/>
              <a:uLnTx/>
              <a:uFillTx/>
              <a:latin typeface="Calibri"/>
              <a:ea typeface="+mj-ea"/>
              <a:cs typeface="+mj-cs"/>
            </a:endParaRPr>
          </a:p>
        </p:txBody>
      </p:sp>
    </p:spTree>
    <p:extLst>
      <p:ext uri="{BB962C8B-B14F-4D97-AF65-F5344CB8AC3E}">
        <p14:creationId xmlns:p14="http://schemas.microsoft.com/office/powerpoint/2010/main" val="1312012064"/>
      </p:ext>
    </p:extLst>
  </p:cSld>
  <p:clrMapOvr>
    <a:masterClrMapping/>
  </p:clrMapOvr>
  <p:transition spd="med">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pPr>
              <a:defRPr/>
            </a:pPr>
            <a:r>
              <a:rPr lang="en-US" smtClean="0">
                <a:solidFill>
                  <a:srgbClr val="5F5F5F">
                    <a:lumMod val="60000"/>
                    <a:lumOff val="40000"/>
                  </a:srgbClr>
                </a:solidFill>
              </a:rPr>
              <a:t>Oracle – Internal/Highly Restricted</a:t>
            </a:r>
            <a:endParaRPr lang="en-US" dirty="0">
              <a:solidFill>
                <a:srgbClr val="5F5F5F">
                  <a:lumMod val="60000"/>
                  <a:lumOff val="40000"/>
                </a:srgbClr>
              </a:solidFill>
            </a:endParaRPr>
          </a:p>
        </p:txBody>
      </p:sp>
      <p:sp>
        <p:nvSpPr>
          <p:cNvPr id="5" name="Slide Number Placeholder 4"/>
          <p:cNvSpPr>
            <a:spLocks noGrp="1"/>
          </p:cNvSpPr>
          <p:nvPr>
            <p:ph type="sldNum" sz="quarter" idx="12"/>
          </p:nvPr>
        </p:nvSpPr>
        <p:spPr/>
        <p:txBody>
          <a:bodyPr/>
          <a:lstStyle/>
          <a:p>
            <a:pPr>
              <a:defRPr/>
            </a:pPr>
            <a:fld id="{31ED6A70-3389-C441-9439-7C9EA1685916}" type="slidenum">
              <a:rPr lang="en-US" smtClean="0"/>
              <a:pPr>
                <a:defRPr/>
              </a:pPr>
              <a:t>3</a:t>
            </a:fld>
            <a:endParaRPr lang="en-US" dirty="0"/>
          </a:p>
        </p:txBody>
      </p:sp>
      <p:sp>
        <p:nvSpPr>
          <p:cNvPr id="6" name="Parallelogram 5"/>
          <p:cNvSpPr/>
          <p:nvPr/>
        </p:nvSpPr>
        <p:spPr>
          <a:xfrm>
            <a:off x="5113868" y="0"/>
            <a:ext cx="9770532" cy="6858000"/>
          </a:xfrm>
          <a:prstGeom prst="parallelogram">
            <a:avLst>
              <a:gd name="adj" fmla="val 36579"/>
            </a:avLst>
          </a:prstGeom>
          <a:blipFill dpi="0" rotWithShape="1">
            <a:blip r:embed="rId2" cstate="email">
              <a:alphaModFix amt="85000"/>
              <a:extLst>
                <a:ext uri="{28A0092B-C50C-407E-A947-70E740481C1C}">
                  <a14:useLocalDpi xmlns:a14="http://schemas.microsoft.com/office/drawing/2010/main"/>
                </a:ext>
              </a:extLst>
            </a:blip>
            <a:srcRect/>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FFFFFF"/>
              </a:solidFill>
            </a:endParaRPr>
          </a:p>
        </p:txBody>
      </p:sp>
      <p:sp>
        <p:nvSpPr>
          <p:cNvPr id="7" name="Parallelogram 6"/>
          <p:cNvSpPr/>
          <p:nvPr/>
        </p:nvSpPr>
        <p:spPr>
          <a:xfrm>
            <a:off x="1303009" y="2216983"/>
            <a:ext cx="5943339" cy="3373854"/>
          </a:xfrm>
          <a:prstGeom prst="parallelogram">
            <a:avLst>
              <a:gd name="adj" fmla="val 36579"/>
            </a:avLst>
          </a:prstGeom>
          <a:solidFill>
            <a:schemeClr val="bg1">
              <a:alpha val="25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FFFFFF"/>
              </a:solidFill>
            </a:endParaRPr>
          </a:p>
        </p:txBody>
      </p:sp>
      <p:sp>
        <p:nvSpPr>
          <p:cNvPr id="8" name="Parallelogram 7"/>
          <p:cNvSpPr/>
          <p:nvPr/>
        </p:nvSpPr>
        <p:spPr>
          <a:xfrm>
            <a:off x="2938435" y="1435533"/>
            <a:ext cx="6540976" cy="2924800"/>
          </a:xfrm>
          <a:prstGeom prst="parallelogram">
            <a:avLst>
              <a:gd name="adj" fmla="val 36579"/>
            </a:avLst>
          </a:prstGeom>
          <a:solidFill>
            <a:schemeClr val="bg1">
              <a:alpha val="10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FFFFFF"/>
              </a:solidFill>
            </a:endParaRPr>
          </a:p>
        </p:txBody>
      </p:sp>
      <p:sp>
        <p:nvSpPr>
          <p:cNvPr id="9" name="Parallelogram 8"/>
          <p:cNvSpPr/>
          <p:nvPr/>
        </p:nvSpPr>
        <p:spPr>
          <a:xfrm>
            <a:off x="5034234" y="3099440"/>
            <a:ext cx="5639055" cy="2878183"/>
          </a:xfrm>
          <a:prstGeom prst="parallelogram">
            <a:avLst>
              <a:gd name="adj" fmla="val 36579"/>
            </a:avLst>
          </a:prstGeom>
          <a:solidFill>
            <a:schemeClr val="bg1">
              <a:alpha val="10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FFFFFF"/>
              </a:solidFill>
            </a:endParaRPr>
          </a:p>
        </p:txBody>
      </p:sp>
      <p:sp>
        <p:nvSpPr>
          <p:cNvPr id="10" name="TextBox 9"/>
          <p:cNvSpPr txBox="1"/>
          <p:nvPr/>
        </p:nvSpPr>
        <p:spPr>
          <a:xfrm>
            <a:off x="8661400" y="-355600"/>
            <a:ext cx="914400" cy="914400"/>
          </a:xfrm>
          <a:prstGeom prst="rect">
            <a:avLst/>
          </a:prstGeom>
          <a:noFill/>
        </p:spPr>
        <p:txBody>
          <a:bodyPr wrap="none" lIns="0" tIns="0" rIns="0" bIns="0" rtlCol="0">
            <a:noAutofit/>
          </a:bodyPr>
          <a:lstStyle/>
          <a:p>
            <a:pPr>
              <a:lnSpc>
                <a:spcPct val="90000"/>
              </a:lnSpc>
            </a:pPr>
            <a:endParaRPr lang="en-US" dirty="0" smtClean="0">
              <a:solidFill>
                <a:srgbClr val="5F5F5F"/>
              </a:solidFill>
            </a:endParaRPr>
          </a:p>
        </p:txBody>
      </p:sp>
      <p:cxnSp>
        <p:nvCxnSpPr>
          <p:cNvPr id="11" name="Elbow Connector 10"/>
          <p:cNvCxnSpPr/>
          <p:nvPr/>
        </p:nvCxnSpPr>
        <p:spPr>
          <a:xfrm rot="16200000" flipH="1">
            <a:off x="3041585" y="3823910"/>
            <a:ext cx="1600200" cy="2376851"/>
          </a:xfrm>
          <a:prstGeom prst="bentConnector2">
            <a:avLst/>
          </a:prstGeom>
          <a:ln/>
        </p:spPr>
        <p:style>
          <a:lnRef idx="2">
            <a:schemeClr val="accent3"/>
          </a:lnRef>
          <a:fillRef idx="0">
            <a:schemeClr val="accent3"/>
          </a:fillRef>
          <a:effectRef idx="1">
            <a:schemeClr val="accent3"/>
          </a:effectRef>
          <a:fontRef idx="minor">
            <a:schemeClr val="tx1"/>
          </a:fontRef>
        </p:style>
      </p:cxnSp>
      <p:pic>
        <p:nvPicPr>
          <p:cNvPr id="12" name="Picture 11"/>
          <p:cNvPicPr>
            <a:picLocks noChangeAspect="1"/>
          </p:cNvPicPr>
          <p:nvPr/>
        </p:nvPicPr>
        <p:blipFill>
          <a:blip r:embed="rId3" cstate="email">
            <a:extLst>
              <a:ext uri="{BEBA8EAE-BF5A-486C-A8C5-ECC9F3942E4B}">
                <a14:imgProps xmlns:a14="http://schemas.microsoft.com/office/drawing/2010/main">
                  <a14:imgLayer r:embed="rId4">
                    <a14:imgEffect>
                      <a14:backgroundRemoval t="0" b="100000" l="2421" r="98336"/>
                    </a14:imgEffect>
                  </a14:imgLayer>
                </a14:imgProps>
              </a:ext>
              <a:ext uri="{28A0092B-C50C-407E-A947-70E740481C1C}">
                <a14:useLocalDpi xmlns:a14="http://schemas.microsoft.com/office/drawing/2010/main"/>
              </a:ext>
            </a:extLst>
          </a:blip>
          <a:stretch>
            <a:fillRect/>
          </a:stretch>
        </p:blipFill>
        <p:spPr>
          <a:xfrm>
            <a:off x="6456805" y="2382915"/>
            <a:ext cx="5732020" cy="3373307"/>
          </a:xfrm>
          <a:prstGeom prst="rect">
            <a:avLst/>
          </a:prstGeom>
        </p:spPr>
      </p:pic>
      <p:sp>
        <p:nvSpPr>
          <p:cNvPr id="13" name="TextBox 12"/>
          <p:cNvSpPr txBox="1"/>
          <p:nvPr/>
        </p:nvSpPr>
        <p:spPr>
          <a:xfrm>
            <a:off x="7876588" y="3102964"/>
            <a:ext cx="2796701" cy="374754"/>
          </a:xfrm>
          <a:prstGeom prst="rect">
            <a:avLst/>
          </a:prstGeom>
          <a:noFill/>
        </p:spPr>
        <p:txBody>
          <a:bodyPr wrap="none" lIns="0" tIns="0" rIns="0" bIns="0" rtlCol="0">
            <a:noAutofit/>
          </a:bodyPr>
          <a:lstStyle/>
          <a:p>
            <a:pPr>
              <a:lnSpc>
                <a:spcPct val="90000"/>
              </a:lnSpc>
            </a:pPr>
            <a:r>
              <a:rPr lang="en-US" b="1" dirty="0" smtClean="0"/>
              <a:t>Oracle Cloud Infrastructure</a:t>
            </a:r>
          </a:p>
        </p:txBody>
      </p:sp>
      <p:cxnSp>
        <p:nvCxnSpPr>
          <p:cNvPr id="14" name="Elbow Connector 13"/>
          <p:cNvCxnSpPr/>
          <p:nvPr/>
        </p:nvCxnSpPr>
        <p:spPr>
          <a:xfrm rot="5400000">
            <a:off x="7099183" y="3588804"/>
            <a:ext cx="56215" cy="4391050"/>
          </a:xfrm>
          <a:prstGeom prst="bentConnector2">
            <a:avLst/>
          </a:prstGeom>
          <a:ln/>
        </p:spPr>
        <p:style>
          <a:lnRef idx="2">
            <a:schemeClr val="accent3"/>
          </a:lnRef>
          <a:fillRef idx="0">
            <a:schemeClr val="accent3"/>
          </a:fillRef>
          <a:effectRef idx="1">
            <a:schemeClr val="accent3"/>
          </a:effectRef>
          <a:fontRef idx="minor">
            <a:schemeClr val="tx1"/>
          </a:fontRef>
        </p:style>
      </p:cxnSp>
      <p:sp>
        <p:nvSpPr>
          <p:cNvPr id="15" name="Right Arrow 14"/>
          <p:cNvSpPr/>
          <p:nvPr/>
        </p:nvSpPr>
        <p:spPr>
          <a:xfrm rot="1042832">
            <a:off x="4512023" y="2716676"/>
            <a:ext cx="2185566" cy="1723869"/>
          </a:xfrm>
          <a:prstGeom prst="rightArrow">
            <a:avLst/>
          </a:prstGeom>
          <a:solidFill>
            <a:srgbClr val="41555E"/>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16" name="Rectangle 15"/>
          <p:cNvSpPr/>
          <p:nvPr/>
        </p:nvSpPr>
        <p:spPr>
          <a:xfrm>
            <a:off x="374755" y="2053651"/>
            <a:ext cx="4557010" cy="2158585"/>
          </a:xfrm>
          <a:prstGeom prst="rect">
            <a:avLst/>
          </a:prstGeom>
          <a:solidFill>
            <a:schemeClr val="accent5">
              <a:alpha val="52000"/>
            </a:schemeClr>
          </a:solidFill>
          <a:ln>
            <a:solidFill>
              <a:schemeClr val="accent5">
                <a:shade val="50000"/>
              </a:schemeClr>
            </a:solidFill>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pic>
        <p:nvPicPr>
          <p:cNvPr id="17" name="Picture 16"/>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33166" y="2387910"/>
            <a:ext cx="4270632" cy="1713472"/>
          </a:xfrm>
          <a:prstGeom prst="rect">
            <a:avLst/>
          </a:prstGeom>
        </p:spPr>
      </p:pic>
      <p:sp>
        <p:nvSpPr>
          <p:cNvPr id="18" name="TextBox 17"/>
          <p:cNvSpPr txBox="1"/>
          <p:nvPr/>
        </p:nvSpPr>
        <p:spPr>
          <a:xfrm>
            <a:off x="1456542" y="2101122"/>
            <a:ext cx="2263515" cy="374754"/>
          </a:xfrm>
          <a:prstGeom prst="rect">
            <a:avLst/>
          </a:prstGeom>
          <a:noFill/>
        </p:spPr>
        <p:txBody>
          <a:bodyPr wrap="none" lIns="0" tIns="0" rIns="0" bIns="0" rtlCol="0">
            <a:noAutofit/>
          </a:bodyPr>
          <a:lstStyle/>
          <a:p>
            <a:pPr algn="ctr">
              <a:lnSpc>
                <a:spcPct val="90000"/>
              </a:lnSpc>
            </a:pPr>
            <a:r>
              <a:rPr lang="en-US" b="1" dirty="0" smtClean="0"/>
              <a:t>AMC Data Center</a:t>
            </a:r>
          </a:p>
        </p:txBody>
      </p:sp>
      <p:sp>
        <p:nvSpPr>
          <p:cNvPr id="19" name="Parallelogram 18"/>
          <p:cNvSpPr/>
          <p:nvPr/>
        </p:nvSpPr>
        <p:spPr>
          <a:xfrm>
            <a:off x="-471950" y="227919"/>
            <a:ext cx="11719069" cy="1202252"/>
          </a:xfrm>
          <a:prstGeom prst="parallelogram">
            <a:avLst>
              <a:gd name="adj" fmla="val 36579"/>
            </a:avLst>
          </a:prstGeom>
          <a:blipFill dpi="0" rotWithShape="1">
            <a:blip r:embed="rId6" cstate="email">
              <a:alphaModFix amt="85000"/>
              <a:extLst>
                <a:ext uri="{28A0092B-C50C-407E-A947-70E740481C1C}">
                  <a14:useLocalDpi xmlns:a14="http://schemas.microsoft.com/office/drawing/2010/main"/>
                </a:ext>
              </a:extLst>
            </a:blip>
            <a:srcRect/>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FFFFFF"/>
              </a:solidFill>
            </a:endParaRPr>
          </a:p>
        </p:txBody>
      </p:sp>
      <p:sp>
        <p:nvSpPr>
          <p:cNvPr id="20" name="Title 1"/>
          <p:cNvSpPr txBox="1">
            <a:spLocks/>
          </p:cNvSpPr>
          <p:nvPr/>
        </p:nvSpPr>
        <p:spPr>
          <a:xfrm>
            <a:off x="306962" y="406400"/>
            <a:ext cx="10603085" cy="889000"/>
          </a:xfrm>
          <a:prstGeom prst="rect">
            <a:avLst/>
          </a:prstGeom>
        </p:spPr>
        <p:txBody>
          <a:bodyPr/>
          <a:lstStyle>
            <a:lvl1pPr algn="l" defTabSz="914400" rtl="0" eaLnBrk="1" latinLnBrk="0" hangingPunct="1">
              <a:lnSpc>
                <a:spcPct val="80000"/>
              </a:lnSpc>
              <a:spcBef>
                <a:spcPct val="0"/>
              </a:spcBef>
              <a:buNone/>
              <a:defRPr sz="3600" kern="1200">
                <a:solidFill>
                  <a:schemeClr val="tx1">
                    <a:lumMod val="50000"/>
                  </a:schemeClr>
                </a:solidFill>
                <a:latin typeface="+mj-lt"/>
                <a:ea typeface="+mj-ea"/>
                <a:cs typeface="+mj-cs"/>
              </a:defRPr>
            </a:lvl1pPr>
          </a:lstStyle>
          <a:p>
            <a:r>
              <a:rPr lang="en-US" sz="2800" dirty="0" smtClean="0">
                <a:solidFill>
                  <a:schemeClr val="bg1"/>
                </a:solidFill>
              </a:rPr>
              <a:t>&lt;Customer&gt; can move its EBS (and ecosystem) </a:t>
            </a:r>
          </a:p>
          <a:p>
            <a:r>
              <a:rPr lang="en-US" sz="2800" dirty="0" smtClean="0">
                <a:solidFill>
                  <a:schemeClr val="bg1"/>
                </a:solidFill>
              </a:rPr>
              <a:t>to Oracle Cloud Infrastructure</a:t>
            </a:r>
            <a:endParaRPr lang="en-US" sz="2800" dirty="0">
              <a:solidFill>
                <a:schemeClr val="bg1"/>
              </a:solidFill>
            </a:endParaRPr>
          </a:p>
        </p:txBody>
      </p:sp>
      <p:sp>
        <p:nvSpPr>
          <p:cNvPr id="21" name="Rectangle 20"/>
          <p:cNvSpPr/>
          <p:nvPr/>
        </p:nvSpPr>
        <p:spPr>
          <a:xfrm>
            <a:off x="4431813" y="5285306"/>
            <a:ext cx="1364110" cy="941832"/>
          </a:xfrm>
          <a:prstGeom prst="rect">
            <a:avLst/>
          </a:prstGeom>
          <a:ln/>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b="1" dirty="0"/>
          </a:p>
        </p:txBody>
      </p:sp>
    </p:spTree>
    <p:extLst>
      <p:ext uri="{BB962C8B-B14F-4D97-AF65-F5344CB8AC3E}">
        <p14:creationId xmlns:p14="http://schemas.microsoft.com/office/powerpoint/2010/main" val="4082825174"/>
      </p:ext>
    </p:extLst>
  </p:cSld>
  <p:clrMapOvr>
    <a:masterClrMapping/>
  </p:clrMapOvr>
  <p:transition spd="med">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1" name="Rectangle 10"/>
          <p:cNvSpPr/>
          <p:nvPr/>
        </p:nvSpPr>
        <p:spPr>
          <a:xfrm>
            <a:off x="7935801" y="3796838"/>
            <a:ext cx="2611891" cy="888043"/>
          </a:xfrm>
          <a:prstGeom prst="rect">
            <a:avLst/>
          </a:prstGeom>
          <a:blipFill dpi="0" rotWithShape="1">
            <a:blip r:embed="rId4" cstate="screen">
              <a:alphaModFix amt="85000"/>
              <a:extLst>
                <a:ext uri="{28A0092B-C50C-407E-A947-70E740481C1C}">
                  <a14:useLocalDpi xmlns:a14="http://schemas.microsoft.com/office/drawing/2010/main"/>
                </a:ext>
              </a:extLst>
            </a:blip>
            <a:srcRect/>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lnSpc>
                <a:spcPct val="90000"/>
              </a:lnSpc>
            </a:pPr>
            <a:r>
              <a:rPr lang="en-US" dirty="0" err="1"/>
              <a:t>ebs_version</a:t>
            </a:r>
            <a:endParaRPr lang="en-US" dirty="0"/>
          </a:p>
        </p:txBody>
      </p:sp>
      <p:sp>
        <p:nvSpPr>
          <p:cNvPr id="13" name="Parallelogram 12"/>
          <p:cNvSpPr/>
          <p:nvPr/>
        </p:nvSpPr>
        <p:spPr>
          <a:xfrm>
            <a:off x="13459" y="5028784"/>
            <a:ext cx="6633769" cy="392167"/>
          </a:xfrm>
          <a:prstGeom prst="parallelogram">
            <a:avLst>
              <a:gd name="adj" fmla="val 36579"/>
            </a:avLst>
          </a:prstGeom>
          <a:blipFill dpi="0" rotWithShape="1">
            <a:blip r:embed="rId5" cstate="screen">
              <a:alphaModFix amt="85000"/>
              <a:extLst>
                <a:ext uri="{28A0092B-C50C-407E-A947-70E740481C1C}">
                  <a14:useLocalDpi xmlns:a14="http://schemas.microsoft.com/office/drawing/2010/main"/>
                </a:ext>
              </a:extLst>
            </a:blip>
            <a:srcRect/>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lnSpc>
                <a:spcPct val="90000"/>
              </a:lnSpc>
            </a:pPr>
            <a:r>
              <a:rPr lang="en-US" sz="1600" dirty="0">
                <a:solidFill>
                  <a:srgbClr val="FFFFFF"/>
                </a:solidFill>
                <a:latin typeface="Calibri" panose="020F0502020204030204"/>
              </a:rPr>
              <a:t>Challenges_1</a:t>
            </a:r>
          </a:p>
        </p:txBody>
      </p:sp>
      <p:sp>
        <p:nvSpPr>
          <p:cNvPr id="14" name="Parallelogram 13"/>
          <p:cNvSpPr/>
          <p:nvPr/>
        </p:nvSpPr>
        <p:spPr>
          <a:xfrm>
            <a:off x="-1268" y="5832999"/>
            <a:ext cx="6663492" cy="345018"/>
          </a:xfrm>
          <a:prstGeom prst="parallelogram">
            <a:avLst>
              <a:gd name="adj" fmla="val 36579"/>
            </a:avLst>
          </a:prstGeom>
          <a:blipFill dpi="0" rotWithShape="1">
            <a:blip r:embed="rId6" cstate="screen">
              <a:alphaModFix amt="85000"/>
              <a:extLst>
                <a:ext uri="{28A0092B-C50C-407E-A947-70E740481C1C}">
                  <a14:useLocalDpi xmlns:a14="http://schemas.microsoft.com/office/drawing/2010/main"/>
                </a:ext>
              </a:extLst>
            </a:blip>
            <a:srcRect/>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08" rIns="0" bIns="45708" numCol="1" spcCol="0" rtlCol="0" fromWordArt="0" anchor="ctr" anchorCtr="0" forceAA="0" compatLnSpc="1">
            <a:prstTxWarp prst="textNoShape">
              <a:avLst/>
            </a:prstTxWarp>
            <a:noAutofit/>
          </a:bodyPr>
          <a:lstStyle/>
          <a:p>
            <a:pPr algn="ctr" defTabSz="914126">
              <a:lnSpc>
                <a:spcPct val="90000"/>
              </a:lnSpc>
            </a:pPr>
            <a:r>
              <a:rPr lang="en-US" sz="1600" dirty="0">
                <a:solidFill>
                  <a:srgbClr val="FFFFFF"/>
                </a:solidFill>
                <a:latin typeface="Calibri" panose="020F0502020204030204"/>
              </a:rPr>
              <a:t>Challenges_3</a:t>
            </a:r>
          </a:p>
        </p:txBody>
      </p:sp>
      <p:sp>
        <p:nvSpPr>
          <p:cNvPr id="15" name="Parallelogram 14"/>
          <p:cNvSpPr/>
          <p:nvPr/>
        </p:nvSpPr>
        <p:spPr>
          <a:xfrm>
            <a:off x="26117" y="5455188"/>
            <a:ext cx="6634203" cy="345018"/>
          </a:xfrm>
          <a:prstGeom prst="parallelogram">
            <a:avLst>
              <a:gd name="adj" fmla="val 36579"/>
            </a:avLst>
          </a:prstGeom>
          <a:blipFill dpi="0" rotWithShape="1">
            <a:blip r:embed="rId4" cstate="screen">
              <a:alphaModFix amt="85000"/>
              <a:extLst>
                <a:ext uri="{28A0092B-C50C-407E-A947-70E740481C1C}">
                  <a14:useLocalDpi xmlns:a14="http://schemas.microsoft.com/office/drawing/2010/main"/>
                </a:ext>
              </a:extLst>
            </a:blip>
            <a:srcRect/>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lnSpc>
                <a:spcPct val="90000"/>
              </a:lnSpc>
            </a:pPr>
            <a:r>
              <a:rPr lang="en-US" sz="1600" dirty="0">
                <a:solidFill>
                  <a:srgbClr val="FFFFFF"/>
                </a:solidFill>
                <a:latin typeface="Calibri" panose="020F0502020204030204"/>
              </a:rPr>
              <a:t>Challenges_2</a:t>
            </a:r>
          </a:p>
        </p:txBody>
      </p:sp>
      <p:sp>
        <p:nvSpPr>
          <p:cNvPr id="20" name="TextBox 19"/>
          <p:cNvSpPr txBox="1"/>
          <p:nvPr/>
        </p:nvSpPr>
        <p:spPr>
          <a:xfrm>
            <a:off x="483327" y="1528352"/>
            <a:ext cx="4798536" cy="359673"/>
          </a:xfrm>
          <a:prstGeom prst="rect">
            <a:avLst/>
          </a:prstGeom>
          <a:noFill/>
        </p:spPr>
        <p:txBody>
          <a:bodyPr wrap="square" lIns="0" tIns="0" rIns="0" bIns="0" rtlCol="0">
            <a:noAutofit/>
          </a:bodyPr>
          <a:lstStyle/>
          <a:p>
            <a:pPr marL="0" marR="0" lvl="0" indent="0" defTabSz="914400" eaLnBrk="1" fontAlgn="auto" latinLnBrk="0" hangingPunct="1">
              <a:lnSpc>
                <a:spcPct val="90000"/>
              </a:lnSpc>
              <a:spcBef>
                <a:spcPts val="0"/>
              </a:spcBef>
              <a:spcAft>
                <a:spcPts val="0"/>
              </a:spcAft>
              <a:buClrTx/>
              <a:buSzTx/>
              <a:buFontTx/>
              <a:buNone/>
              <a:tabLst/>
              <a:defRPr/>
            </a:pPr>
            <a:r>
              <a:rPr kumimoji="0" lang="en-US" i="0" u="none" strike="noStrike" kern="0" cap="none" spc="0" normalizeH="0" baseline="0" noProof="0" dirty="0" smtClean="0">
                <a:ln>
                  <a:noFill/>
                </a:ln>
                <a:solidFill>
                  <a:srgbClr val="5F5F5F"/>
                </a:solidFill>
                <a:effectLst/>
                <a:uLnTx/>
                <a:uFillTx/>
              </a:rPr>
              <a:t>EBS Application Portfolio / Users by Module</a:t>
            </a:r>
          </a:p>
        </p:txBody>
      </p:sp>
      <p:sp>
        <p:nvSpPr>
          <p:cNvPr id="21" name="Title 1"/>
          <p:cNvSpPr txBox="1">
            <a:spLocks/>
          </p:cNvSpPr>
          <p:nvPr/>
        </p:nvSpPr>
        <p:spPr>
          <a:xfrm>
            <a:off x="528335" y="321600"/>
            <a:ext cx="11125200" cy="889000"/>
          </a:xfrm>
          <a:prstGeom prst="rect">
            <a:avLst/>
          </a:prstGeom>
        </p:spPr>
        <p:txBody>
          <a:bodyPr vert="horz" lIns="0" tIns="0" rIns="0" bIns="0" rtlCol="0" anchor="b">
            <a:noAutofit/>
          </a:bodyPr>
          <a:lstStyle>
            <a:lvl1pPr algn="l" defTabSz="914400" rtl="0" eaLnBrk="1" latinLnBrk="0" hangingPunct="1">
              <a:lnSpc>
                <a:spcPct val="80000"/>
              </a:lnSpc>
              <a:spcBef>
                <a:spcPct val="0"/>
              </a:spcBef>
              <a:buNone/>
              <a:defRPr sz="3600" kern="1200">
                <a:solidFill>
                  <a:schemeClr val="bg1"/>
                </a:solidFill>
                <a:latin typeface="+mj-lt"/>
                <a:ea typeface="+mj-ea"/>
                <a:cs typeface="+mj-cs"/>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3600" b="0" i="0" u="none" strike="noStrike" kern="1200" cap="none" spc="0" normalizeH="0" baseline="0" noProof="0" dirty="0" smtClean="0">
                <a:ln>
                  <a:noFill/>
                </a:ln>
                <a:solidFill>
                  <a:srgbClr val="FFFFFF"/>
                </a:solidFill>
                <a:effectLst/>
                <a:uLnTx/>
                <a:uFillTx/>
                <a:latin typeface="Calibri"/>
                <a:ea typeface="+mj-ea"/>
                <a:cs typeface="+mj-cs"/>
              </a:rPr>
              <a:t>Current Environment and Challenges</a:t>
            </a:r>
            <a:br>
              <a:rPr kumimoji="0" lang="en-US" sz="3600" b="0" i="0" u="none" strike="noStrike" kern="1200" cap="none" spc="0" normalizeH="0" baseline="0" noProof="0" dirty="0" smtClean="0">
                <a:ln>
                  <a:noFill/>
                </a:ln>
                <a:solidFill>
                  <a:srgbClr val="FFFFFF"/>
                </a:solidFill>
                <a:effectLst/>
                <a:uLnTx/>
                <a:uFillTx/>
                <a:latin typeface="Calibri"/>
                <a:ea typeface="+mj-ea"/>
                <a:cs typeface="+mj-cs"/>
              </a:rPr>
            </a:br>
            <a:r>
              <a:rPr kumimoji="0" lang="en-US" sz="2800" b="0" i="1" u="none" strike="noStrike" kern="1200" cap="none" spc="0" normalizeH="0" baseline="0" noProof="0" dirty="0" smtClean="0">
                <a:ln>
                  <a:noFill/>
                </a:ln>
                <a:solidFill>
                  <a:srgbClr val="FFFFFF"/>
                </a:solidFill>
                <a:effectLst/>
                <a:uLnTx/>
                <a:uFillTx/>
                <a:latin typeface="Calibri"/>
                <a:ea typeface="+mj-ea"/>
                <a:cs typeface="+mj-cs"/>
              </a:rPr>
              <a:t>&lt;Customer Name&gt; </a:t>
            </a:r>
          </a:p>
        </p:txBody>
      </p:sp>
      <p:sp>
        <p:nvSpPr>
          <p:cNvPr id="23" name="Rectangle 22"/>
          <p:cNvSpPr/>
          <p:nvPr/>
        </p:nvSpPr>
        <p:spPr>
          <a:xfrm>
            <a:off x="7903034" y="2690949"/>
            <a:ext cx="2612571" cy="561705"/>
          </a:xfrm>
          <a:prstGeom prst="rect">
            <a:avLst/>
          </a:prstGeom>
          <a:blipFill dpi="0" rotWithShape="1">
            <a:blip r:embed="rId5" cstate="screen">
              <a:alphaModFix amt="85000"/>
              <a:extLst>
                <a:ext uri="{28A0092B-C50C-407E-A947-70E740481C1C}">
                  <a14:useLocalDpi xmlns:a14="http://schemas.microsoft.com/office/drawing/2010/main"/>
                </a:ext>
              </a:extLst>
            </a:blip>
            <a:srcRect/>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dirty="0" smtClean="0"/>
              <a:t>Platform_os_2</a:t>
            </a:r>
            <a:endParaRPr lang="en-US" dirty="0" smtClean="0">
              <a:solidFill>
                <a:srgbClr val="FFFFFF"/>
              </a:solidFill>
            </a:endParaRPr>
          </a:p>
        </p:txBody>
      </p:sp>
      <p:sp>
        <p:nvSpPr>
          <p:cNvPr id="25" name="TextBox 24"/>
          <p:cNvSpPr txBox="1"/>
          <p:nvPr/>
        </p:nvSpPr>
        <p:spPr>
          <a:xfrm>
            <a:off x="6932030" y="1550126"/>
            <a:ext cx="4611188" cy="365760"/>
          </a:xfrm>
          <a:prstGeom prst="rect">
            <a:avLst/>
          </a:prstGeom>
          <a:noFill/>
        </p:spPr>
        <p:txBody>
          <a:bodyPr wrap="square" lIns="0" tIns="0" rIns="0" bIns="0" rtlCol="0">
            <a:noAutofit/>
          </a:bodyPr>
          <a:lstStyle/>
          <a:p>
            <a:pPr algn="ctr" defTabSz="914400">
              <a:lnSpc>
                <a:spcPct val="90000"/>
              </a:lnSpc>
              <a:defRPr/>
            </a:pPr>
            <a:r>
              <a:rPr lang="en-US" kern="0" dirty="0">
                <a:solidFill>
                  <a:srgbClr val="5F5F5F"/>
                </a:solidFill>
              </a:rPr>
              <a:t>Technology Portfolio </a:t>
            </a:r>
          </a:p>
        </p:txBody>
      </p:sp>
      <p:sp>
        <p:nvSpPr>
          <p:cNvPr id="27" name="TextBox 26"/>
          <p:cNvSpPr txBox="1"/>
          <p:nvPr/>
        </p:nvSpPr>
        <p:spPr>
          <a:xfrm>
            <a:off x="6953800" y="3511701"/>
            <a:ext cx="4611188" cy="365760"/>
          </a:xfrm>
          <a:prstGeom prst="rect">
            <a:avLst/>
          </a:prstGeom>
          <a:noFill/>
        </p:spPr>
        <p:txBody>
          <a:bodyPr wrap="square" lIns="0" tIns="0" rIns="0" bIns="0" rtlCol="0">
            <a:noAutofit/>
          </a:bodyPr>
          <a:lstStyle/>
          <a:p>
            <a:pPr algn="ctr" defTabSz="914400">
              <a:lnSpc>
                <a:spcPct val="90000"/>
              </a:lnSpc>
              <a:defRPr/>
            </a:pPr>
            <a:r>
              <a:rPr lang="en-US" kern="0" dirty="0">
                <a:solidFill>
                  <a:srgbClr val="5F5F5F"/>
                </a:solidFill>
              </a:rPr>
              <a:t>EBS Environments / Versions</a:t>
            </a:r>
          </a:p>
        </p:txBody>
      </p:sp>
      <p:sp>
        <p:nvSpPr>
          <p:cNvPr id="28" name="TextBox 27"/>
          <p:cNvSpPr txBox="1"/>
          <p:nvPr/>
        </p:nvSpPr>
        <p:spPr>
          <a:xfrm>
            <a:off x="6953800" y="4824545"/>
            <a:ext cx="4611188" cy="365760"/>
          </a:xfrm>
          <a:prstGeom prst="rect">
            <a:avLst/>
          </a:prstGeom>
          <a:noFill/>
        </p:spPr>
        <p:txBody>
          <a:bodyPr wrap="square" lIns="0" tIns="0" rIns="0" bIns="0" rtlCol="0">
            <a:noAutofit/>
          </a:bodyPr>
          <a:lstStyle/>
          <a:p>
            <a:pPr algn="ctr" defTabSz="914400">
              <a:lnSpc>
                <a:spcPct val="90000"/>
              </a:lnSpc>
              <a:defRPr/>
            </a:pPr>
            <a:r>
              <a:rPr lang="en-US" kern="0" dirty="0">
                <a:solidFill>
                  <a:srgbClr val="5F5F5F"/>
                </a:solidFill>
              </a:rPr>
              <a:t>Database Portfolio </a:t>
            </a:r>
          </a:p>
        </p:txBody>
      </p:sp>
      <p:graphicFrame>
        <p:nvGraphicFramePr>
          <p:cNvPr id="18" name="Chart 17"/>
          <p:cNvGraphicFramePr/>
          <p:nvPr>
            <p:extLst>
              <p:ext uri="{D42A27DB-BD31-4B8C-83A1-F6EECF244321}">
                <p14:modId xmlns:p14="http://schemas.microsoft.com/office/powerpoint/2010/main" val="2447390157"/>
              </p:ext>
            </p:extLst>
          </p:nvPr>
        </p:nvGraphicFramePr>
        <p:xfrm>
          <a:off x="222385" y="1921870"/>
          <a:ext cx="5238750" cy="2857500"/>
        </p:xfrm>
        <a:graphic>
          <a:graphicData uri="http://schemas.openxmlformats.org/drawingml/2006/chart">
            <c:chart xmlns:c="http://schemas.openxmlformats.org/drawingml/2006/chart" xmlns:r="http://schemas.openxmlformats.org/officeDocument/2006/relationships" r:id="rId7"/>
          </a:graphicData>
        </a:graphic>
      </p:graphicFrame>
      <p:sp>
        <p:nvSpPr>
          <p:cNvPr id="16" name="Rectangle 15"/>
          <p:cNvSpPr/>
          <p:nvPr/>
        </p:nvSpPr>
        <p:spPr>
          <a:xfrm>
            <a:off x="7935801" y="5222456"/>
            <a:ext cx="2611891" cy="888043"/>
          </a:xfrm>
          <a:prstGeom prst="rect">
            <a:avLst/>
          </a:prstGeom>
          <a:blipFill dpi="0" rotWithShape="1">
            <a:blip r:embed="rId6" cstate="screen">
              <a:alphaModFix amt="85000"/>
              <a:extLst>
                <a:ext uri="{28A0092B-C50C-407E-A947-70E740481C1C}">
                  <a14:useLocalDpi xmlns:a14="http://schemas.microsoft.com/office/drawing/2010/main"/>
                </a:ext>
              </a:extLst>
            </a:blip>
            <a:srcRect/>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08" rIns="0" bIns="45708" numCol="1" spcCol="0" rtlCol="0" fromWordArt="0" anchor="ctr" anchorCtr="0" forceAA="0" compatLnSpc="1">
            <a:prstTxWarp prst="textNoShape">
              <a:avLst/>
            </a:prstTxWarp>
            <a:noAutofit/>
          </a:bodyPr>
          <a:lstStyle/>
          <a:p>
            <a:pPr algn="ctr" defTabSz="914126">
              <a:lnSpc>
                <a:spcPct val="90000"/>
              </a:lnSpc>
            </a:pPr>
            <a:r>
              <a:rPr lang="en-US" dirty="0" err="1">
                <a:solidFill>
                  <a:srgbClr val="FFFFFF"/>
                </a:solidFill>
              </a:rPr>
              <a:t>Db_version</a:t>
            </a:r>
            <a:endParaRPr lang="en-US" dirty="0">
              <a:solidFill>
                <a:srgbClr val="FFFFFF"/>
              </a:solidFill>
              <a:latin typeface="Calibri" panose="020F0502020204030204"/>
            </a:endParaRPr>
          </a:p>
        </p:txBody>
      </p:sp>
      <p:sp>
        <p:nvSpPr>
          <p:cNvPr id="19" name="Rectangle 18"/>
          <p:cNvSpPr/>
          <p:nvPr/>
        </p:nvSpPr>
        <p:spPr>
          <a:xfrm>
            <a:off x="7903033" y="2129244"/>
            <a:ext cx="2612571" cy="561705"/>
          </a:xfrm>
          <a:prstGeom prst="rect">
            <a:avLst/>
          </a:prstGeom>
          <a:solidFill>
            <a:srgbClr val="41555E"/>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dirty="0" smtClean="0"/>
              <a:t>Platform_os_1</a:t>
            </a:r>
            <a:endParaRPr lang="en-US" dirty="0" smtClean="0">
              <a:solidFill>
                <a:srgbClr val="FFFFFF"/>
              </a:solidFill>
            </a:endParaRPr>
          </a:p>
        </p:txBody>
      </p:sp>
      <p:sp>
        <p:nvSpPr>
          <p:cNvPr id="2" name="Rectangle 1"/>
          <p:cNvSpPr/>
          <p:nvPr/>
        </p:nvSpPr>
        <p:spPr>
          <a:xfrm>
            <a:off x="10320950" y="212964"/>
            <a:ext cx="1332585" cy="889000"/>
          </a:xfrm>
          <a:prstGeom prst="rect">
            <a:avLst/>
          </a:prstGeom>
          <a:solidFill>
            <a:schemeClr val="accent5"/>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GB"/>
          </a:p>
        </p:txBody>
      </p:sp>
    </p:spTree>
    <p:extLst>
      <p:ext uri="{BB962C8B-B14F-4D97-AF65-F5344CB8AC3E}">
        <p14:creationId xmlns:p14="http://schemas.microsoft.com/office/powerpoint/2010/main" val="640524019"/>
      </p:ext>
    </p:extLst>
  </p:cSld>
  <p:clrMapOvr>
    <a:masterClrMapping/>
  </p:clrMapOvr>
  <p:transition spd="med">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0" name="Chart 59"/>
          <p:cNvGraphicFramePr>
            <a:graphicFrameLocks/>
          </p:cNvGraphicFramePr>
          <p:nvPr>
            <p:extLst>
              <p:ext uri="{D42A27DB-BD31-4B8C-83A1-F6EECF244321}">
                <p14:modId xmlns:p14="http://schemas.microsoft.com/office/powerpoint/2010/main" val="2851161864"/>
              </p:ext>
            </p:extLst>
          </p:nvPr>
        </p:nvGraphicFramePr>
        <p:xfrm>
          <a:off x="6949440" y="1764460"/>
          <a:ext cx="2133600" cy="4572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55" name="Chart 54"/>
          <p:cNvGraphicFramePr>
            <a:graphicFrameLocks/>
          </p:cNvGraphicFramePr>
          <p:nvPr>
            <p:extLst>
              <p:ext uri="{D42A27DB-BD31-4B8C-83A1-F6EECF244321}">
                <p14:modId xmlns:p14="http://schemas.microsoft.com/office/powerpoint/2010/main" val="741562645"/>
              </p:ext>
            </p:extLst>
          </p:nvPr>
        </p:nvGraphicFramePr>
        <p:xfrm>
          <a:off x="5222836" y="1764460"/>
          <a:ext cx="2194560" cy="4572000"/>
        </p:xfrm>
        <a:graphic>
          <a:graphicData uri="http://schemas.openxmlformats.org/drawingml/2006/chart">
            <c:chart xmlns:c="http://schemas.openxmlformats.org/drawingml/2006/chart" xmlns:r="http://schemas.openxmlformats.org/officeDocument/2006/relationships" r:id="rId4"/>
          </a:graphicData>
        </a:graphic>
      </p:graphicFrame>
      <p:sp>
        <p:nvSpPr>
          <p:cNvPr id="38" name="Parallelogram 37"/>
          <p:cNvSpPr/>
          <p:nvPr/>
        </p:nvSpPr>
        <p:spPr>
          <a:xfrm>
            <a:off x="-442452" y="283464"/>
            <a:ext cx="12443952" cy="1143000"/>
          </a:xfrm>
          <a:prstGeom prst="parallelogram">
            <a:avLst>
              <a:gd name="adj" fmla="val 36579"/>
            </a:avLst>
          </a:prstGeom>
          <a:solidFill>
            <a:schemeClr val="accent2">
              <a:alpha val="75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lnSpc>
                <a:spcPct val="90000"/>
              </a:lnSpc>
              <a:defRPr/>
            </a:pPr>
            <a:endParaRPr lang="en-US" sz="1800">
              <a:solidFill>
                <a:srgbClr val="FFFFFF"/>
              </a:solidFill>
            </a:endParaRPr>
          </a:p>
        </p:txBody>
      </p:sp>
      <p:graphicFrame>
        <p:nvGraphicFramePr>
          <p:cNvPr id="51" name="Chart 50"/>
          <p:cNvGraphicFramePr>
            <a:graphicFrameLocks/>
          </p:cNvGraphicFramePr>
          <p:nvPr>
            <p:extLst>
              <p:ext uri="{D42A27DB-BD31-4B8C-83A1-F6EECF244321}">
                <p14:modId xmlns:p14="http://schemas.microsoft.com/office/powerpoint/2010/main" val="2602339576"/>
              </p:ext>
            </p:extLst>
          </p:nvPr>
        </p:nvGraphicFramePr>
        <p:xfrm>
          <a:off x="2853160" y="1787486"/>
          <a:ext cx="2194560" cy="4572000"/>
        </p:xfrm>
        <a:graphic>
          <a:graphicData uri="http://schemas.openxmlformats.org/drawingml/2006/chart">
            <c:chart xmlns:c="http://schemas.openxmlformats.org/drawingml/2006/chart" xmlns:r="http://schemas.openxmlformats.org/officeDocument/2006/relationships" r:id="rId5"/>
          </a:graphicData>
        </a:graphic>
      </p:graphicFrame>
      <p:sp>
        <p:nvSpPr>
          <p:cNvPr id="18" name="Isosceles Triangle 17"/>
          <p:cNvSpPr/>
          <p:nvPr/>
        </p:nvSpPr>
        <p:spPr>
          <a:xfrm rot="5400000">
            <a:off x="3780418" y="4100022"/>
            <a:ext cx="2729552" cy="410575"/>
          </a:xfrm>
          <a:prstGeom prst="triangle">
            <a:avLst/>
          </a:prstGeom>
          <a:solidFill>
            <a:srgbClr val="41555E"/>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p>
        </p:txBody>
      </p:sp>
      <p:cxnSp>
        <p:nvCxnSpPr>
          <p:cNvPr id="44" name="Straight Connector 43"/>
          <p:cNvCxnSpPr/>
          <p:nvPr/>
        </p:nvCxnSpPr>
        <p:spPr>
          <a:xfrm flipV="1">
            <a:off x="5646776" y="6016189"/>
            <a:ext cx="3200400" cy="4743"/>
          </a:xfrm>
          <a:prstGeom prst="line">
            <a:avLst/>
          </a:prstGeom>
          <a:ln w="19050">
            <a:solidFill>
              <a:schemeClr val="accent5"/>
            </a:solidFill>
            <a:prstDash val="solid"/>
            <a:miter lim="800000"/>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flipV="1">
            <a:off x="3200394" y="6011446"/>
            <a:ext cx="1463040" cy="4743"/>
          </a:xfrm>
          <a:prstGeom prst="line">
            <a:avLst/>
          </a:prstGeom>
          <a:ln w="19050">
            <a:solidFill>
              <a:schemeClr val="accent5"/>
            </a:solidFill>
            <a:prstDash val="solid"/>
            <a:miter lim="800000"/>
          </a:ln>
        </p:spPr>
        <p:style>
          <a:lnRef idx="1">
            <a:schemeClr val="accent1"/>
          </a:lnRef>
          <a:fillRef idx="0">
            <a:schemeClr val="accent1"/>
          </a:fillRef>
          <a:effectRef idx="0">
            <a:schemeClr val="accent1"/>
          </a:effectRef>
          <a:fontRef idx="minor">
            <a:schemeClr val="tx1"/>
          </a:fontRef>
        </p:style>
      </p:cxnSp>
      <p:sp>
        <p:nvSpPr>
          <p:cNvPr id="46" name="Rectangle 45"/>
          <p:cNvSpPr/>
          <p:nvPr/>
        </p:nvSpPr>
        <p:spPr>
          <a:xfrm>
            <a:off x="3138398" y="6020932"/>
            <a:ext cx="1624084" cy="338554"/>
          </a:xfrm>
          <a:prstGeom prst="rect">
            <a:avLst/>
          </a:prstGeom>
        </p:spPr>
        <p:txBody>
          <a:bodyPr wrap="square">
            <a:spAutoFit/>
          </a:bodyPr>
          <a:lstStyle/>
          <a:p>
            <a:pPr algn="ctr"/>
            <a:r>
              <a:rPr lang="en-US" sz="1600" b="1" dirty="0" smtClean="0"/>
              <a:t>On-Premises</a:t>
            </a:r>
            <a:endParaRPr lang="en-US" sz="1600" b="1" dirty="0"/>
          </a:p>
        </p:txBody>
      </p:sp>
      <p:sp>
        <p:nvSpPr>
          <p:cNvPr id="47" name="Rectangle 46"/>
          <p:cNvSpPr/>
          <p:nvPr/>
        </p:nvSpPr>
        <p:spPr>
          <a:xfrm>
            <a:off x="5523913" y="6018560"/>
            <a:ext cx="1624084" cy="338554"/>
          </a:xfrm>
          <a:prstGeom prst="rect">
            <a:avLst/>
          </a:prstGeom>
        </p:spPr>
        <p:txBody>
          <a:bodyPr wrap="square">
            <a:spAutoFit/>
          </a:bodyPr>
          <a:lstStyle/>
          <a:p>
            <a:pPr algn="ctr"/>
            <a:r>
              <a:rPr lang="en-US" sz="1600" b="1" dirty="0" smtClean="0"/>
              <a:t>Cloud</a:t>
            </a:r>
            <a:endParaRPr lang="en-US" sz="1600" b="1" dirty="0"/>
          </a:p>
        </p:txBody>
      </p:sp>
      <p:sp>
        <p:nvSpPr>
          <p:cNvPr id="48" name="Rectangle 47"/>
          <p:cNvSpPr/>
          <p:nvPr/>
        </p:nvSpPr>
        <p:spPr>
          <a:xfrm>
            <a:off x="6851190" y="6020932"/>
            <a:ext cx="2508906" cy="338554"/>
          </a:xfrm>
          <a:prstGeom prst="rect">
            <a:avLst/>
          </a:prstGeom>
        </p:spPr>
        <p:txBody>
          <a:bodyPr wrap="square">
            <a:spAutoFit/>
          </a:bodyPr>
          <a:lstStyle/>
          <a:p>
            <a:pPr algn="ctr"/>
            <a:r>
              <a:rPr lang="en-US" sz="1600" b="1" dirty="0" smtClean="0"/>
              <a:t>Cloud + Business Benefits</a:t>
            </a:r>
            <a:endParaRPr lang="en-US" sz="1600" b="1" dirty="0"/>
          </a:p>
        </p:txBody>
      </p:sp>
      <p:grpSp>
        <p:nvGrpSpPr>
          <p:cNvPr id="3" name="Group 2"/>
          <p:cNvGrpSpPr/>
          <p:nvPr/>
        </p:nvGrpSpPr>
        <p:grpSpPr>
          <a:xfrm>
            <a:off x="3248156" y="2424555"/>
            <a:ext cx="5394960" cy="1583856"/>
            <a:chOff x="3248156" y="2424555"/>
            <a:chExt cx="5394960" cy="1583856"/>
          </a:xfrm>
        </p:grpSpPr>
        <p:cxnSp>
          <p:nvCxnSpPr>
            <p:cNvPr id="31" name="Straight Connector 30"/>
            <p:cNvCxnSpPr/>
            <p:nvPr/>
          </p:nvCxnSpPr>
          <p:spPr>
            <a:xfrm flipV="1">
              <a:off x="3248156" y="2424555"/>
              <a:ext cx="5394960" cy="4743"/>
            </a:xfrm>
            <a:prstGeom prst="line">
              <a:avLst/>
            </a:prstGeom>
            <a:ln w="19050">
              <a:solidFill>
                <a:schemeClr val="bg1"/>
              </a:solidFill>
              <a:prstDash val="dash"/>
              <a:miter lim="800000"/>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a:off x="6335955" y="2429298"/>
              <a:ext cx="0" cy="822960"/>
            </a:xfrm>
            <a:prstGeom prst="straightConnector1">
              <a:avLst/>
            </a:prstGeom>
            <a:ln w="19050">
              <a:solidFill>
                <a:schemeClr val="bg1"/>
              </a:solidFill>
              <a:miter lim="800000"/>
              <a:tailEnd type="arrow"/>
            </a:ln>
          </p:spPr>
          <p:style>
            <a:lnRef idx="1">
              <a:schemeClr val="accent1"/>
            </a:lnRef>
            <a:fillRef idx="0">
              <a:schemeClr val="accent1"/>
            </a:fillRef>
            <a:effectRef idx="0">
              <a:schemeClr val="accent1"/>
            </a:effectRef>
            <a:fontRef idx="minor">
              <a:schemeClr val="tx1"/>
            </a:fontRef>
          </p:style>
        </p:cxnSp>
        <p:sp>
          <p:nvSpPr>
            <p:cNvPr id="39" name="Rectangle 38"/>
            <p:cNvSpPr/>
            <p:nvPr/>
          </p:nvSpPr>
          <p:spPr>
            <a:xfrm>
              <a:off x="5413482" y="2671501"/>
              <a:ext cx="1064308" cy="338554"/>
            </a:xfrm>
            <a:prstGeom prst="rect">
              <a:avLst/>
            </a:prstGeom>
          </p:spPr>
          <p:txBody>
            <a:bodyPr wrap="square">
              <a:spAutoFit/>
            </a:bodyPr>
            <a:lstStyle/>
            <a:p>
              <a:pPr algn="ctr"/>
              <a:r>
                <a:rPr lang="en-US" sz="1600" b="1" dirty="0" smtClean="0">
                  <a:solidFill>
                    <a:schemeClr val="bg1"/>
                  </a:solidFill>
                </a:rPr>
                <a:t>-$900 K</a:t>
              </a:r>
              <a:endParaRPr lang="en-US" sz="1800" b="1" dirty="0">
                <a:solidFill>
                  <a:schemeClr val="bg1"/>
                </a:solidFill>
              </a:endParaRPr>
            </a:p>
          </p:txBody>
        </p:sp>
        <p:cxnSp>
          <p:nvCxnSpPr>
            <p:cNvPr id="49" name="Straight Arrow Connector 48"/>
            <p:cNvCxnSpPr/>
            <p:nvPr/>
          </p:nvCxnSpPr>
          <p:spPr>
            <a:xfrm>
              <a:off x="8014887" y="2453931"/>
              <a:ext cx="0" cy="1554480"/>
            </a:xfrm>
            <a:prstGeom prst="straightConnector1">
              <a:avLst/>
            </a:prstGeom>
            <a:ln w="19050">
              <a:solidFill>
                <a:schemeClr val="bg1"/>
              </a:solidFill>
              <a:miter lim="800000"/>
              <a:tailEnd type="arrow"/>
            </a:ln>
          </p:spPr>
          <p:style>
            <a:lnRef idx="1">
              <a:schemeClr val="accent1"/>
            </a:lnRef>
            <a:fillRef idx="0">
              <a:schemeClr val="accent1"/>
            </a:fillRef>
            <a:effectRef idx="0">
              <a:schemeClr val="accent1"/>
            </a:effectRef>
            <a:fontRef idx="minor">
              <a:schemeClr val="tx1"/>
            </a:fontRef>
          </p:style>
        </p:cxnSp>
        <p:sp>
          <p:nvSpPr>
            <p:cNvPr id="50" name="Rectangle 49"/>
            <p:cNvSpPr/>
            <p:nvPr/>
          </p:nvSpPr>
          <p:spPr>
            <a:xfrm>
              <a:off x="7074263" y="2697890"/>
              <a:ext cx="1064308" cy="338554"/>
            </a:xfrm>
            <a:prstGeom prst="rect">
              <a:avLst/>
            </a:prstGeom>
          </p:spPr>
          <p:txBody>
            <a:bodyPr wrap="square">
              <a:spAutoFit/>
            </a:bodyPr>
            <a:lstStyle/>
            <a:p>
              <a:pPr algn="ctr"/>
              <a:r>
                <a:rPr lang="en-US" sz="1600" b="1" dirty="0" smtClean="0">
                  <a:solidFill>
                    <a:schemeClr val="bg1"/>
                  </a:solidFill>
                </a:rPr>
                <a:t>-$1.4 M</a:t>
              </a:r>
              <a:endParaRPr lang="en-US" sz="1800" b="1" dirty="0">
                <a:solidFill>
                  <a:schemeClr val="bg1"/>
                </a:solidFill>
              </a:endParaRPr>
            </a:p>
          </p:txBody>
        </p:sp>
      </p:grpSp>
      <p:sp>
        <p:nvSpPr>
          <p:cNvPr id="74" name="Rectangle 73"/>
          <p:cNvSpPr/>
          <p:nvPr/>
        </p:nvSpPr>
        <p:spPr>
          <a:xfrm>
            <a:off x="343838" y="889221"/>
            <a:ext cx="5851025" cy="461665"/>
          </a:xfrm>
          <a:prstGeom prst="rect">
            <a:avLst/>
          </a:prstGeom>
        </p:spPr>
        <p:txBody>
          <a:bodyPr wrap="none">
            <a:spAutoFit/>
          </a:bodyPr>
          <a:lstStyle/>
          <a:p>
            <a:r>
              <a:rPr lang="en-US" sz="2400" b="1" dirty="0" smtClean="0">
                <a:solidFill>
                  <a:schemeClr val="bg1"/>
                </a:solidFill>
              </a:rPr>
              <a:t>Up To $1.4 Million Lower Costs Over 5 Years!</a:t>
            </a:r>
            <a:endParaRPr lang="en-US" sz="2400" b="1" dirty="0">
              <a:solidFill>
                <a:schemeClr val="bg1"/>
              </a:solidFill>
            </a:endParaRPr>
          </a:p>
        </p:txBody>
      </p:sp>
      <p:sp>
        <p:nvSpPr>
          <p:cNvPr id="2" name="Rectangle 1"/>
          <p:cNvSpPr/>
          <p:nvPr/>
        </p:nvSpPr>
        <p:spPr>
          <a:xfrm>
            <a:off x="343838" y="1530902"/>
            <a:ext cx="10638106" cy="307777"/>
          </a:xfrm>
          <a:prstGeom prst="rect">
            <a:avLst/>
          </a:prstGeom>
        </p:spPr>
        <p:txBody>
          <a:bodyPr wrap="square">
            <a:spAutoFit/>
          </a:bodyPr>
          <a:lstStyle/>
          <a:p>
            <a:r>
              <a:rPr lang="en-US" sz="1400" b="1" dirty="0" smtClean="0">
                <a:solidFill>
                  <a:schemeClr val="bg1"/>
                </a:solidFill>
              </a:rPr>
              <a:t>Sample EBS </a:t>
            </a:r>
            <a:r>
              <a:rPr lang="en-US" sz="1400" b="1" dirty="0">
                <a:solidFill>
                  <a:schemeClr val="bg1"/>
                </a:solidFill>
              </a:rPr>
              <a:t>Environment: 150 Concurrent Users, 1 TB Database, No RAC</a:t>
            </a:r>
          </a:p>
        </p:txBody>
      </p:sp>
      <p:sp>
        <p:nvSpPr>
          <p:cNvPr id="40" name="Title 4"/>
          <p:cNvSpPr>
            <a:spLocks noGrp="1"/>
          </p:cNvSpPr>
          <p:nvPr>
            <p:ph type="title"/>
          </p:nvPr>
        </p:nvSpPr>
        <p:spPr>
          <a:xfrm>
            <a:off x="340739" y="283568"/>
            <a:ext cx="11437275" cy="584912"/>
          </a:xfrm>
        </p:spPr>
        <p:txBody>
          <a:bodyPr/>
          <a:lstStyle/>
          <a:p>
            <a:r>
              <a:rPr lang="en-US" dirty="0" smtClean="0"/>
              <a:t>Running EBS on Oracle Cloud Reduces Both Hard &amp; Soft Costs</a:t>
            </a:r>
            <a:endParaRPr lang="en-US" dirty="0"/>
          </a:p>
        </p:txBody>
      </p:sp>
      <p:cxnSp>
        <p:nvCxnSpPr>
          <p:cNvPr id="41" name="Straight Arrow Connector 40"/>
          <p:cNvCxnSpPr/>
          <p:nvPr/>
        </p:nvCxnSpPr>
        <p:spPr>
          <a:xfrm>
            <a:off x="2770490" y="2867167"/>
            <a:ext cx="457200" cy="0"/>
          </a:xfrm>
          <a:prstGeom prst="straightConnector1">
            <a:avLst/>
          </a:prstGeom>
          <a:ln w="31750">
            <a:solidFill>
              <a:schemeClr val="accent5"/>
            </a:solidFill>
            <a:miter lim="800000"/>
            <a:headEnd type="none" w="med" len="med"/>
            <a:tailEnd type="oval" w="lg" len="lg"/>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a:off x="2786410" y="4326567"/>
            <a:ext cx="457200" cy="0"/>
          </a:xfrm>
          <a:prstGeom prst="straightConnector1">
            <a:avLst/>
          </a:prstGeom>
          <a:ln w="31750">
            <a:solidFill>
              <a:schemeClr val="accent5"/>
            </a:solidFill>
            <a:miter lim="800000"/>
            <a:headEnd type="none" w="med" len="med"/>
            <a:tailEnd type="oval" w="lg" len="lg"/>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a:off x="2786410" y="5752553"/>
            <a:ext cx="457200" cy="0"/>
          </a:xfrm>
          <a:prstGeom prst="straightConnector1">
            <a:avLst/>
          </a:prstGeom>
          <a:ln w="31750">
            <a:solidFill>
              <a:schemeClr val="accent5"/>
            </a:solidFill>
            <a:miter lim="800000"/>
            <a:headEnd type="none" w="med" len="med"/>
            <a:tailEnd type="oval" w="lg" len="lg"/>
          </a:ln>
        </p:spPr>
        <p:style>
          <a:lnRef idx="1">
            <a:schemeClr val="accent1"/>
          </a:lnRef>
          <a:fillRef idx="0">
            <a:schemeClr val="accent1"/>
          </a:fillRef>
          <a:effectRef idx="0">
            <a:schemeClr val="accent1"/>
          </a:effectRef>
          <a:fontRef idx="minor">
            <a:schemeClr val="tx1"/>
          </a:fontRef>
        </p:style>
      </p:cxnSp>
      <p:graphicFrame>
        <p:nvGraphicFramePr>
          <p:cNvPr id="52" name="Table 51"/>
          <p:cNvGraphicFramePr>
            <a:graphicFrameLocks noGrp="1"/>
          </p:cNvGraphicFramePr>
          <p:nvPr>
            <p:extLst>
              <p:ext uri="{D42A27DB-BD31-4B8C-83A1-F6EECF244321}">
                <p14:modId xmlns:p14="http://schemas.microsoft.com/office/powerpoint/2010/main" val="554397085"/>
              </p:ext>
            </p:extLst>
          </p:nvPr>
        </p:nvGraphicFramePr>
        <p:xfrm>
          <a:off x="9481859" y="4420053"/>
          <a:ext cx="1828800" cy="1554480"/>
        </p:xfrm>
        <a:graphic>
          <a:graphicData uri="http://schemas.openxmlformats.org/drawingml/2006/table">
            <a:tbl>
              <a:tblPr firstRow="1" bandRow="1">
                <a:tableStyleId>{2D5ABB26-0587-4C30-8999-92F81FD0307C}</a:tableStyleId>
              </a:tblPr>
              <a:tblGrid>
                <a:gridCol w="1828800">
                  <a:extLst>
                    <a:ext uri="{9D8B030D-6E8A-4147-A177-3AD203B41FA5}">
                      <a16:colId xmlns:a16="http://schemas.microsoft.com/office/drawing/2014/main" xmlns="" val="20000"/>
                    </a:ext>
                  </a:extLst>
                </a:gridCol>
              </a:tblGrid>
              <a:tr h="447799">
                <a:tc>
                  <a:txBody>
                    <a:bodyPr/>
                    <a:lstStyle/>
                    <a:p>
                      <a:r>
                        <a:rPr lang="en-US" sz="1400" b="1" dirty="0" smtClean="0"/>
                        <a:t>Time to Market Improvements</a:t>
                      </a:r>
                      <a:endParaRPr lang="en-US" sz="1400" b="1" dirty="0"/>
                    </a:p>
                  </a:txBody>
                  <a:tcPr marL="45720" marR="45720" anchor="ctr">
                    <a:lnL w="3175" cap="flat" cmpd="sng" algn="ctr">
                      <a:solidFill>
                        <a:schemeClr val="bg2">
                          <a:lumMod val="50000"/>
                        </a:schemeClr>
                      </a:solidFill>
                      <a:prstDash val="solid"/>
                      <a:round/>
                      <a:headEnd type="none" w="med" len="med"/>
                      <a:tailEnd type="none" w="med" len="med"/>
                    </a:lnL>
                    <a:lnR w="3175" cap="flat" cmpd="sng" algn="ctr">
                      <a:solidFill>
                        <a:schemeClr val="bg2">
                          <a:lumMod val="50000"/>
                        </a:schemeClr>
                      </a:solidFill>
                      <a:prstDash val="solid"/>
                      <a:round/>
                      <a:headEnd type="none" w="med" len="med"/>
                      <a:tailEnd type="none" w="med" len="med"/>
                    </a:lnR>
                    <a:lnT w="3175" cap="flat" cmpd="sng" algn="ctr">
                      <a:solidFill>
                        <a:schemeClr val="bg2">
                          <a:lumMod val="50000"/>
                        </a:schemeClr>
                      </a:solidFill>
                      <a:prstDash val="solid"/>
                      <a:round/>
                      <a:headEnd type="none" w="med" len="med"/>
                      <a:tailEnd type="none" w="med" len="med"/>
                    </a:lnT>
                    <a:lnB w="3175" cap="flat" cmpd="sng" algn="ctr">
                      <a:solidFill>
                        <a:schemeClr val="bg2"/>
                      </a:solidFill>
                      <a:prstDash val="solid"/>
                      <a:round/>
                      <a:headEnd type="none" w="med" len="med"/>
                      <a:tailEnd type="none" w="med" len="med"/>
                    </a:lnB>
                  </a:tcPr>
                </a:tc>
                <a:extLst>
                  <a:ext uri="{0D108BD9-81ED-4DB2-BD59-A6C34878D82A}">
                    <a16:rowId xmlns:a16="http://schemas.microsoft.com/office/drawing/2014/main" xmlns="" val="10000"/>
                  </a:ext>
                </a:extLst>
              </a:tr>
              <a:tr h="447799">
                <a:tc>
                  <a:txBody>
                    <a:bodyPr/>
                    <a:lstStyle/>
                    <a:p>
                      <a:r>
                        <a:rPr lang="en-US" sz="1400" b="1" kern="1200" dirty="0" smtClean="0">
                          <a:solidFill>
                            <a:schemeClr val="tx1"/>
                          </a:solidFill>
                          <a:latin typeface="+mn-lt"/>
                          <a:ea typeface="+mn-ea"/>
                          <a:cs typeface="+mn-cs"/>
                        </a:rPr>
                        <a:t>Reduced</a:t>
                      </a:r>
                      <a:r>
                        <a:rPr lang="en-US" sz="1400" b="1" kern="1200" baseline="0" dirty="0" smtClean="0">
                          <a:solidFill>
                            <a:schemeClr val="tx1"/>
                          </a:solidFill>
                          <a:latin typeface="+mn-lt"/>
                          <a:ea typeface="+mn-ea"/>
                          <a:cs typeface="+mn-cs"/>
                        </a:rPr>
                        <a:t> Business Disruption</a:t>
                      </a:r>
                      <a:endParaRPr lang="en-US" sz="1400" b="1" kern="1200" dirty="0">
                        <a:solidFill>
                          <a:schemeClr val="tx1"/>
                        </a:solidFill>
                        <a:latin typeface="+mn-lt"/>
                        <a:ea typeface="+mn-ea"/>
                        <a:cs typeface="+mn-cs"/>
                      </a:endParaRPr>
                    </a:p>
                  </a:txBody>
                  <a:tcPr marL="45720" marR="45720" anchor="ctr">
                    <a:lnL w="3175" cap="flat" cmpd="sng" algn="ctr">
                      <a:solidFill>
                        <a:schemeClr val="bg2">
                          <a:lumMod val="50000"/>
                        </a:schemeClr>
                      </a:solidFill>
                      <a:prstDash val="solid"/>
                      <a:round/>
                      <a:headEnd type="none" w="med" len="med"/>
                      <a:tailEnd type="none" w="med" len="med"/>
                    </a:lnL>
                    <a:lnR w="3175" cap="flat" cmpd="sng" algn="ctr">
                      <a:solidFill>
                        <a:schemeClr val="bg2">
                          <a:lumMod val="50000"/>
                        </a:schemeClr>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tcPr>
                </a:tc>
                <a:extLst>
                  <a:ext uri="{0D108BD9-81ED-4DB2-BD59-A6C34878D82A}">
                    <a16:rowId xmlns:a16="http://schemas.microsoft.com/office/drawing/2014/main" xmlns="" val="10001"/>
                  </a:ext>
                </a:extLst>
              </a:tr>
              <a:tr h="447799">
                <a:tc>
                  <a:txBody>
                    <a:bodyPr/>
                    <a:lstStyle/>
                    <a:p>
                      <a:r>
                        <a:rPr lang="en-US" sz="1400" b="1" kern="1200" dirty="0" smtClean="0">
                          <a:solidFill>
                            <a:schemeClr val="tx1"/>
                          </a:solidFill>
                          <a:latin typeface="+mn-lt"/>
                          <a:ea typeface="+mn-ea"/>
                          <a:cs typeface="+mn-cs"/>
                        </a:rPr>
                        <a:t>Improved Developer Productivity</a:t>
                      </a:r>
                      <a:endParaRPr lang="en-US" sz="1400" b="1" kern="1200" dirty="0">
                        <a:solidFill>
                          <a:schemeClr val="tx1"/>
                        </a:solidFill>
                        <a:latin typeface="+mn-lt"/>
                        <a:ea typeface="+mn-ea"/>
                        <a:cs typeface="+mn-cs"/>
                      </a:endParaRPr>
                    </a:p>
                  </a:txBody>
                  <a:tcPr marL="45720" marR="45720" anchor="ctr">
                    <a:lnL w="3175" cap="flat" cmpd="sng" algn="ctr">
                      <a:solidFill>
                        <a:schemeClr val="bg2">
                          <a:lumMod val="50000"/>
                        </a:schemeClr>
                      </a:solidFill>
                      <a:prstDash val="solid"/>
                      <a:round/>
                      <a:headEnd type="none" w="med" len="med"/>
                      <a:tailEnd type="none" w="med" len="med"/>
                    </a:lnL>
                    <a:lnR w="3175" cap="flat" cmpd="sng" algn="ctr">
                      <a:solidFill>
                        <a:schemeClr val="bg2">
                          <a:lumMod val="50000"/>
                        </a:schemeClr>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lumMod val="50000"/>
                        </a:schemeClr>
                      </a:solidFill>
                      <a:prstDash val="solid"/>
                      <a:round/>
                      <a:headEnd type="none" w="med" len="med"/>
                      <a:tailEnd type="none" w="med" len="med"/>
                    </a:lnB>
                  </a:tcPr>
                </a:tc>
                <a:extLst>
                  <a:ext uri="{0D108BD9-81ED-4DB2-BD59-A6C34878D82A}">
                    <a16:rowId xmlns:a16="http://schemas.microsoft.com/office/drawing/2014/main" xmlns="" val="10002"/>
                  </a:ext>
                </a:extLst>
              </a:tr>
            </a:tbl>
          </a:graphicData>
        </a:graphic>
      </p:graphicFrame>
      <p:cxnSp>
        <p:nvCxnSpPr>
          <p:cNvPr id="53" name="Straight Arrow Connector 52"/>
          <p:cNvCxnSpPr/>
          <p:nvPr/>
        </p:nvCxnSpPr>
        <p:spPr>
          <a:xfrm flipH="1">
            <a:off x="8739250" y="5212886"/>
            <a:ext cx="731520" cy="0"/>
          </a:xfrm>
          <a:prstGeom prst="straightConnector1">
            <a:avLst/>
          </a:prstGeom>
          <a:ln w="31750">
            <a:solidFill>
              <a:schemeClr val="accent5"/>
            </a:solidFill>
            <a:miter lim="800000"/>
            <a:headEnd type="none" w="med" len="med"/>
            <a:tailEnd type="oval" w="lg" len="lg"/>
          </a:ln>
        </p:spPr>
        <p:style>
          <a:lnRef idx="1">
            <a:schemeClr val="accent1"/>
          </a:lnRef>
          <a:fillRef idx="0">
            <a:schemeClr val="accent1"/>
          </a:fillRef>
          <a:effectRef idx="0">
            <a:schemeClr val="accent1"/>
          </a:effectRef>
          <a:fontRef idx="minor">
            <a:schemeClr val="tx1"/>
          </a:fontRef>
        </p:style>
      </p:cxnSp>
      <p:graphicFrame>
        <p:nvGraphicFramePr>
          <p:cNvPr id="54" name="Table 53"/>
          <p:cNvGraphicFramePr>
            <a:graphicFrameLocks noGrp="1"/>
          </p:cNvGraphicFramePr>
          <p:nvPr>
            <p:extLst>
              <p:ext uri="{D42A27DB-BD31-4B8C-83A1-F6EECF244321}">
                <p14:modId xmlns:p14="http://schemas.microsoft.com/office/powerpoint/2010/main" val="3088263926"/>
              </p:ext>
            </p:extLst>
          </p:nvPr>
        </p:nvGraphicFramePr>
        <p:xfrm>
          <a:off x="580036" y="2638849"/>
          <a:ext cx="2194560" cy="457200"/>
        </p:xfrm>
        <a:graphic>
          <a:graphicData uri="http://schemas.openxmlformats.org/drawingml/2006/table">
            <a:tbl>
              <a:tblPr firstRow="1" bandRow="1">
                <a:tableStyleId>{2D5ABB26-0587-4C30-8999-92F81FD0307C}</a:tableStyleId>
              </a:tblPr>
              <a:tblGrid>
                <a:gridCol w="2194560">
                  <a:extLst>
                    <a:ext uri="{9D8B030D-6E8A-4147-A177-3AD203B41FA5}">
                      <a16:colId xmlns="" xmlns:a16="http://schemas.microsoft.com/office/drawing/2014/main" val="20000"/>
                    </a:ext>
                  </a:extLst>
                </a:gridCol>
              </a:tblGrid>
              <a:tr h="457200">
                <a:tc>
                  <a:txBody>
                    <a:bodyPr/>
                    <a:lstStyle/>
                    <a:p>
                      <a:pPr algn="ctr"/>
                      <a:r>
                        <a:rPr lang="en-US" sz="1400" b="1" dirty="0" smtClean="0"/>
                        <a:t>HARDWARE &amp; DATACENTER</a:t>
                      </a:r>
                      <a:endParaRPr lang="en-US" sz="1400" b="1" dirty="0"/>
                    </a:p>
                  </a:txBody>
                  <a:tcPr marL="45720" marR="45720" anchor="ctr">
                    <a:lnL w="3175" cap="flat" cmpd="sng" algn="ctr">
                      <a:solidFill>
                        <a:schemeClr val="bg2">
                          <a:lumMod val="50000"/>
                        </a:schemeClr>
                      </a:solidFill>
                      <a:prstDash val="solid"/>
                      <a:round/>
                      <a:headEnd type="none" w="med" len="med"/>
                      <a:tailEnd type="none" w="med" len="med"/>
                    </a:lnL>
                    <a:lnR w="3175" cap="flat" cmpd="sng" algn="ctr">
                      <a:solidFill>
                        <a:schemeClr val="bg2">
                          <a:lumMod val="50000"/>
                        </a:schemeClr>
                      </a:solidFill>
                      <a:prstDash val="solid"/>
                      <a:round/>
                      <a:headEnd type="none" w="med" len="med"/>
                      <a:tailEnd type="none" w="med" len="med"/>
                    </a:lnR>
                    <a:lnT w="3175" cap="flat" cmpd="sng" algn="ctr">
                      <a:solidFill>
                        <a:schemeClr val="bg2">
                          <a:lumMod val="50000"/>
                        </a:schemeClr>
                      </a:solidFill>
                      <a:prstDash val="solid"/>
                      <a:round/>
                      <a:headEnd type="none" w="med" len="med"/>
                      <a:tailEnd type="none" w="med" len="med"/>
                    </a:lnT>
                    <a:lnB w="3175" cap="flat" cmpd="sng" algn="ctr">
                      <a:solidFill>
                        <a:schemeClr val="bg2">
                          <a:lumMod val="50000"/>
                        </a:schemeClr>
                      </a:solidFill>
                      <a:prstDash val="solid"/>
                      <a:round/>
                      <a:headEnd type="none" w="med" len="med"/>
                      <a:tailEnd type="none" w="med" len="med"/>
                    </a:lnB>
                  </a:tcPr>
                </a:tc>
                <a:extLst>
                  <a:ext uri="{0D108BD9-81ED-4DB2-BD59-A6C34878D82A}">
                    <a16:rowId xmlns="" xmlns:a16="http://schemas.microsoft.com/office/drawing/2014/main" val="10000"/>
                  </a:ext>
                </a:extLst>
              </a:tr>
            </a:tbl>
          </a:graphicData>
        </a:graphic>
      </p:graphicFrame>
      <p:graphicFrame>
        <p:nvGraphicFramePr>
          <p:cNvPr id="56" name="Table 55"/>
          <p:cNvGraphicFramePr>
            <a:graphicFrameLocks noGrp="1"/>
          </p:cNvGraphicFramePr>
          <p:nvPr>
            <p:extLst>
              <p:ext uri="{D42A27DB-BD31-4B8C-83A1-F6EECF244321}">
                <p14:modId xmlns:p14="http://schemas.microsoft.com/office/powerpoint/2010/main" val="1692711142"/>
              </p:ext>
            </p:extLst>
          </p:nvPr>
        </p:nvGraphicFramePr>
        <p:xfrm>
          <a:off x="580036" y="4092716"/>
          <a:ext cx="2194560" cy="457200"/>
        </p:xfrm>
        <a:graphic>
          <a:graphicData uri="http://schemas.openxmlformats.org/drawingml/2006/table">
            <a:tbl>
              <a:tblPr firstRow="1" bandRow="1">
                <a:tableStyleId>{2D5ABB26-0587-4C30-8999-92F81FD0307C}</a:tableStyleId>
              </a:tblPr>
              <a:tblGrid>
                <a:gridCol w="2194560">
                  <a:extLst>
                    <a:ext uri="{9D8B030D-6E8A-4147-A177-3AD203B41FA5}">
                      <a16:colId xmlns="" xmlns:a16="http://schemas.microsoft.com/office/drawing/2014/main" val="20000"/>
                    </a:ext>
                  </a:extLst>
                </a:gridCol>
              </a:tblGrid>
              <a:tr h="457200">
                <a:tc>
                  <a:txBody>
                    <a:bodyPr/>
                    <a:lstStyle/>
                    <a:p>
                      <a:pPr algn="ctr"/>
                      <a:r>
                        <a:rPr lang="en-US" sz="1400" b="1" dirty="0" smtClean="0"/>
                        <a:t>PEOPLE</a:t>
                      </a:r>
                      <a:endParaRPr lang="en-US" sz="1400" b="1" dirty="0"/>
                    </a:p>
                  </a:txBody>
                  <a:tcPr anchor="ctr">
                    <a:lnL w="3175" cap="flat" cmpd="sng" algn="ctr">
                      <a:solidFill>
                        <a:schemeClr val="bg2">
                          <a:lumMod val="50000"/>
                        </a:schemeClr>
                      </a:solidFill>
                      <a:prstDash val="solid"/>
                      <a:round/>
                      <a:headEnd type="none" w="med" len="med"/>
                      <a:tailEnd type="none" w="med" len="med"/>
                    </a:lnL>
                    <a:lnR w="3175" cap="flat" cmpd="sng" algn="ctr">
                      <a:solidFill>
                        <a:schemeClr val="bg2">
                          <a:lumMod val="50000"/>
                        </a:schemeClr>
                      </a:solidFill>
                      <a:prstDash val="solid"/>
                      <a:round/>
                      <a:headEnd type="none" w="med" len="med"/>
                      <a:tailEnd type="none" w="med" len="med"/>
                    </a:lnR>
                    <a:lnT w="3175" cap="flat" cmpd="sng" algn="ctr">
                      <a:solidFill>
                        <a:schemeClr val="bg2">
                          <a:lumMod val="50000"/>
                        </a:schemeClr>
                      </a:solidFill>
                      <a:prstDash val="solid"/>
                      <a:round/>
                      <a:headEnd type="none" w="med" len="med"/>
                      <a:tailEnd type="none" w="med" len="med"/>
                    </a:lnT>
                    <a:lnB w="3175" cap="flat" cmpd="sng" algn="ctr">
                      <a:solidFill>
                        <a:schemeClr val="bg2">
                          <a:lumMod val="50000"/>
                        </a:schemeClr>
                      </a:solidFill>
                      <a:prstDash val="solid"/>
                      <a:round/>
                      <a:headEnd type="none" w="med" len="med"/>
                      <a:tailEnd type="none" w="med" len="med"/>
                    </a:lnB>
                  </a:tcPr>
                </a:tc>
                <a:extLst>
                  <a:ext uri="{0D108BD9-81ED-4DB2-BD59-A6C34878D82A}">
                    <a16:rowId xmlns="" xmlns:a16="http://schemas.microsoft.com/office/drawing/2014/main" val="10000"/>
                  </a:ext>
                </a:extLst>
              </a:tr>
            </a:tbl>
          </a:graphicData>
        </a:graphic>
      </p:graphicFrame>
      <p:graphicFrame>
        <p:nvGraphicFramePr>
          <p:cNvPr id="57" name="Table 56"/>
          <p:cNvGraphicFramePr>
            <a:graphicFrameLocks noGrp="1"/>
          </p:cNvGraphicFramePr>
          <p:nvPr>
            <p:extLst>
              <p:ext uri="{D42A27DB-BD31-4B8C-83A1-F6EECF244321}">
                <p14:modId xmlns:p14="http://schemas.microsoft.com/office/powerpoint/2010/main" val="2321387127"/>
              </p:ext>
            </p:extLst>
          </p:nvPr>
        </p:nvGraphicFramePr>
        <p:xfrm>
          <a:off x="580036" y="5533476"/>
          <a:ext cx="2194560" cy="457200"/>
        </p:xfrm>
        <a:graphic>
          <a:graphicData uri="http://schemas.openxmlformats.org/drawingml/2006/table">
            <a:tbl>
              <a:tblPr firstRow="1" bandRow="1">
                <a:tableStyleId>{2D5ABB26-0587-4C30-8999-92F81FD0307C}</a:tableStyleId>
              </a:tblPr>
              <a:tblGrid>
                <a:gridCol w="2194560">
                  <a:extLst>
                    <a:ext uri="{9D8B030D-6E8A-4147-A177-3AD203B41FA5}">
                      <a16:colId xmlns="" xmlns:a16="http://schemas.microsoft.com/office/drawing/2014/main" val="20000"/>
                    </a:ext>
                  </a:extLst>
                </a:gridCol>
              </a:tblGrid>
              <a:tr h="457200">
                <a:tc>
                  <a:txBody>
                    <a:bodyPr/>
                    <a:lstStyle/>
                    <a:p>
                      <a:pPr algn="ctr"/>
                      <a:r>
                        <a:rPr lang="en-US" sz="1400" b="1" dirty="0" smtClean="0"/>
                        <a:t>SUPPORT &amp; SERVICES</a:t>
                      </a:r>
                      <a:endParaRPr lang="en-US" sz="1400" b="1" dirty="0"/>
                    </a:p>
                  </a:txBody>
                  <a:tcPr anchor="ctr">
                    <a:lnL w="3175" cap="flat" cmpd="sng" algn="ctr">
                      <a:solidFill>
                        <a:schemeClr val="bg2">
                          <a:lumMod val="50000"/>
                        </a:schemeClr>
                      </a:solidFill>
                      <a:prstDash val="solid"/>
                      <a:round/>
                      <a:headEnd type="none" w="med" len="med"/>
                      <a:tailEnd type="none" w="med" len="med"/>
                    </a:lnL>
                    <a:lnR w="3175" cap="flat" cmpd="sng" algn="ctr">
                      <a:solidFill>
                        <a:schemeClr val="bg2">
                          <a:lumMod val="50000"/>
                        </a:schemeClr>
                      </a:solidFill>
                      <a:prstDash val="solid"/>
                      <a:round/>
                      <a:headEnd type="none" w="med" len="med"/>
                      <a:tailEnd type="none" w="med" len="med"/>
                    </a:lnR>
                    <a:lnT w="3175" cap="flat" cmpd="sng" algn="ctr">
                      <a:solidFill>
                        <a:schemeClr val="bg2">
                          <a:lumMod val="50000"/>
                        </a:schemeClr>
                      </a:solidFill>
                      <a:prstDash val="solid"/>
                      <a:round/>
                      <a:headEnd type="none" w="med" len="med"/>
                      <a:tailEnd type="none" w="med" len="med"/>
                    </a:lnT>
                    <a:lnB w="3175" cap="flat" cmpd="sng" algn="ctr">
                      <a:solidFill>
                        <a:schemeClr val="bg2">
                          <a:lumMod val="50000"/>
                        </a:schemeClr>
                      </a:solidFill>
                      <a:prstDash val="solid"/>
                      <a:round/>
                      <a:headEnd type="none" w="med" len="med"/>
                      <a:tailEnd type="none" w="med" len="med"/>
                    </a:lnB>
                  </a:tcPr>
                </a:tc>
                <a:extLst>
                  <a:ext uri="{0D108BD9-81ED-4DB2-BD59-A6C34878D82A}">
                    <a16:rowId xmlns="" xmlns:a16="http://schemas.microsoft.com/office/drawing/2014/main" val="10000"/>
                  </a:ext>
                </a:extLst>
              </a:tr>
            </a:tbl>
          </a:graphicData>
        </a:graphic>
      </p:graphicFrame>
      <p:graphicFrame>
        <p:nvGraphicFramePr>
          <p:cNvPr id="58" name="Table 57"/>
          <p:cNvGraphicFramePr>
            <a:graphicFrameLocks noGrp="1"/>
          </p:cNvGraphicFramePr>
          <p:nvPr>
            <p:extLst>
              <p:ext uri="{D42A27DB-BD31-4B8C-83A1-F6EECF244321}">
                <p14:modId xmlns:p14="http://schemas.microsoft.com/office/powerpoint/2010/main" val="2446627264"/>
              </p:ext>
            </p:extLst>
          </p:nvPr>
        </p:nvGraphicFramePr>
        <p:xfrm>
          <a:off x="9481859" y="3128747"/>
          <a:ext cx="1828800" cy="457200"/>
        </p:xfrm>
        <a:graphic>
          <a:graphicData uri="http://schemas.openxmlformats.org/drawingml/2006/table">
            <a:tbl>
              <a:tblPr firstRow="1" bandRow="1">
                <a:tableStyleId>{2D5ABB26-0587-4C30-8999-92F81FD0307C}</a:tableStyleId>
              </a:tblPr>
              <a:tblGrid>
                <a:gridCol w="1828800">
                  <a:extLst>
                    <a:ext uri="{9D8B030D-6E8A-4147-A177-3AD203B41FA5}">
                      <a16:colId xmlns="" xmlns:a16="http://schemas.microsoft.com/office/drawing/2014/main" val="20000"/>
                    </a:ext>
                  </a:extLst>
                </a:gridCol>
              </a:tblGrid>
              <a:tr h="457200">
                <a:tc>
                  <a:txBody>
                    <a:bodyPr/>
                    <a:lstStyle/>
                    <a:p>
                      <a:pPr algn="ctr"/>
                      <a:r>
                        <a:rPr lang="en-US" sz="1400" b="1" dirty="0" smtClean="0"/>
                        <a:t>CLOUD</a:t>
                      </a:r>
                      <a:endParaRPr lang="en-US" sz="1400" b="1" dirty="0"/>
                    </a:p>
                  </a:txBody>
                  <a:tcPr marL="45720" marR="45720" anchor="ctr">
                    <a:lnL w="3175" cap="flat" cmpd="sng" algn="ctr">
                      <a:solidFill>
                        <a:schemeClr val="bg2">
                          <a:lumMod val="50000"/>
                        </a:schemeClr>
                      </a:solidFill>
                      <a:prstDash val="solid"/>
                      <a:round/>
                      <a:headEnd type="none" w="med" len="med"/>
                      <a:tailEnd type="none" w="med" len="med"/>
                    </a:lnL>
                    <a:lnR w="3175" cap="flat" cmpd="sng" algn="ctr">
                      <a:solidFill>
                        <a:schemeClr val="bg2">
                          <a:lumMod val="50000"/>
                        </a:schemeClr>
                      </a:solidFill>
                      <a:prstDash val="solid"/>
                      <a:round/>
                      <a:headEnd type="none" w="med" len="med"/>
                      <a:tailEnd type="none" w="med" len="med"/>
                    </a:lnR>
                    <a:lnT w="3175" cap="flat" cmpd="sng" algn="ctr">
                      <a:solidFill>
                        <a:schemeClr val="bg2">
                          <a:lumMod val="50000"/>
                        </a:schemeClr>
                      </a:solidFill>
                      <a:prstDash val="solid"/>
                      <a:round/>
                      <a:headEnd type="none" w="med" len="med"/>
                      <a:tailEnd type="none" w="med" len="med"/>
                    </a:lnT>
                    <a:lnB w="3175" cap="flat" cmpd="sng" algn="ctr">
                      <a:solidFill>
                        <a:schemeClr val="bg2">
                          <a:lumMod val="50000"/>
                        </a:schemeClr>
                      </a:solidFill>
                      <a:prstDash val="solid"/>
                      <a:round/>
                      <a:headEnd type="none" w="med" len="med"/>
                      <a:tailEnd type="none" w="med" len="med"/>
                    </a:lnB>
                  </a:tcPr>
                </a:tc>
                <a:extLst>
                  <a:ext uri="{0D108BD9-81ED-4DB2-BD59-A6C34878D82A}">
                    <a16:rowId xmlns="" xmlns:a16="http://schemas.microsoft.com/office/drawing/2014/main" val="10000"/>
                  </a:ext>
                </a:extLst>
              </a:tr>
            </a:tbl>
          </a:graphicData>
        </a:graphic>
      </p:graphicFrame>
      <p:cxnSp>
        <p:nvCxnSpPr>
          <p:cNvPr id="59" name="Straight Arrow Connector 58"/>
          <p:cNvCxnSpPr/>
          <p:nvPr/>
        </p:nvCxnSpPr>
        <p:spPr>
          <a:xfrm flipH="1">
            <a:off x="7074263" y="3353069"/>
            <a:ext cx="2377440" cy="0"/>
          </a:xfrm>
          <a:prstGeom prst="straightConnector1">
            <a:avLst/>
          </a:prstGeom>
          <a:ln w="31750">
            <a:solidFill>
              <a:schemeClr val="accent5"/>
            </a:solidFill>
            <a:miter lim="800000"/>
            <a:headEnd type="none" w="med" len="med"/>
            <a:tailEnd type="oval"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490680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 name="Chart 55"/>
          <p:cNvGraphicFramePr>
            <a:graphicFrameLocks/>
          </p:cNvGraphicFramePr>
          <p:nvPr>
            <p:extLst>
              <p:ext uri="{D42A27DB-BD31-4B8C-83A1-F6EECF244321}">
                <p14:modId xmlns:p14="http://schemas.microsoft.com/office/powerpoint/2010/main" val="4172071901"/>
              </p:ext>
            </p:extLst>
          </p:nvPr>
        </p:nvGraphicFramePr>
        <p:xfrm>
          <a:off x="5249470" y="1764460"/>
          <a:ext cx="2194560" cy="4572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57" name="Chart 56"/>
          <p:cNvGraphicFramePr>
            <a:graphicFrameLocks/>
          </p:cNvGraphicFramePr>
          <p:nvPr>
            <p:extLst>
              <p:ext uri="{D42A27DB-BD31-4B8C-83A1-F6EECF244321}">
                <p14:modId xmlns:p14="http://schemas.microsoft.com/office/powerpoint/2010/main" val="1830959571"/>
              </p:ext>
            </p:extLst>
          </p:nvPr>
        </p:nvGraphicFramePr>
        <p:xfrm>
          <a:off x="6949440" y="1764460"/>
          <a:ext cx="2133600" cy="4572000"/>
        </p:xfrm>
        <a:graphic>
          <a:graphicData uri="http://schemas.openxmlformats.org/drawingml/2006/chart">
            <c:chart xmlns:c="http://schemas.openxmlformats.org/drawingml/2006/chart" xmlns:r="http://schemas.openxmlformats.org/officeDocument/2006/relationships" r:id="rId4"/>
          </a:graphicData>
        </a:graphic>
      </p:graphicFrame>
      <p:sp>
        <p:nvSpPr>
          <p:cNvPr id="53" name="Parallelogram 52"/>
          <p:cNvSpPr/>
          <p:nvPr/>
        </p:nvSpPr>
        <p:spPr>
          <a:xfrm>
            <a:off x="-442452" y="283464"/>
            <a:ext cx="12443952" cy="1143000"/>
          </a:xfrm>
          <a:prstGeom prst="parallelogram">
            <a:avLst>
              <a:gd name="adj" fmla="val 36579"/>
            </a:avLst>
          </a:prstGeom>
          <a:solidFill>
            <a:schemeClr val="accent2">
              <a:alpha val="75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lnSpc>
                <a:spcPct val="90000"/>
              </a:lnSpc>
              <a:defRPr/>
            </a:pPr>
            <a:endParaRPr lang="en-US" sz="1800">
              <a:solidFill>
                <a:srgbClr val="FFFFFF"/>
              </a:solidFill>
            </a:endParaRPr>
          </a:p>
        </p:txBody>
      </p:sp>
      <p:graphicFrame>
        <p:nvGraphicFramePr>
          <p:cNvPr id="34" name="Chart 33"/>
          <p:cNvGraphicFramePr>
            <a:graphicFrameLocks/>
          </p:cNvGraphicFramePr>
          <p:nvPr>
            <p:extLst>
              <p:ext uri="{D42A27DB-BD31-4B8C-83A1-F6EECF244321}">
                <p14:modId xmlns:p14="http://schemas.microsoft.com/office/powerpoint/2010/main" val="3617627683"/>
              </p:ext>
            </p:extLst>
          </p:nvPr>
        </p:nvGraphicFramePr>
        <p:xfrm>
          <a:off x="2834634" y="1782599"/>
          <a:ext cx="2194560" cy="4572000"/>
        </p:xfrm>
        <a:graphic>
          <a:graphicData uri="http://schemas.openxmlformats.org/drawingml/2006/chart">
            <c:chart xmlns:c="http://schemas.openxmlformats.org/drawingml/2006/chart" xmlns:r="http://schemas.openxmlformats.org/officeDocument/2006/relationships" r:id="rId5"/>
          </a:graphicData>
        </a:graphic>
      </p:graphicFrame>
      <p:cxnSp>
        <p:nvCxnSpPr>
          <p:cNvPr id="15" name="Straight Arrow Connector 14"/>
          <p:cNvCxnSpPr/>
          <p:nvPr/>
        </p:nvCxnSpPr>
        <p:spPr>
          <a:xfrm>
            <a:off x="2770490" y="2867167"/>
            <a:ext cx="457200" cy="0"/>
          </a:xfrm>
          <a:prstGeom prst="straightConnector1">
            <a:avLst/>
          </a:prstGeom>
          <a:ln w="31750">
            <a:solidFill>
              <a:schemeClr val="accent5"/>
            </a:solidFill>
            <a:miter lim="800000"/>
            <a:headEnd type="none" w="med" len="med"/>
            <a:tailEnd type="oval" w="lg" len="lg"/>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2786410" y="4111407"/>
            <a:ext cx="457200" cy="0"/>
          </a:xfrm>
          <a:prstGeom prst="straightConnector1">
            <a:avLst/>
          </a:prstGeom>
          <a:ln w="31750">
            <a:solidFill>
              <a:schemeClr val="accent5"/>
            </a:solidFill>
            <a:miter lim="800000"/>
            <a:headEnd type="none" w="med" len="med"/>
            <a:tailEnd type="oval" w="lg" len="lg"/>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2786410" y="5591183"/>
            <a:ext cx="457200" cy="0"/>
          </a:xfrm>
          <a:prstGeom prst="straightConnector1">
            <a:avLst/>
          </a:prstGeom>
          <a:ln w="31750">
            <a:solidFill>
              <a:schemeClr val="accent5"/>
            </a:solidFill>
            <a:miter lim="800000"/>
            <a:headEnd type="none" w="med" len="med"/>
            <a:tailEnd type="oval" w="lg" len="lg"/>
          </a:ln>
        </p:spPr>
        <p:style>
          <a:lnRef idx="1">
            <a:schemeClr val="accent1"/>
          </a:lnRef>
          <a:fillRef idx="0">
            <a:schemeClr val="accent1"/>
          </a:fillRef>
          <a:effectRef idx="0">
            <a:schemeClr val="accent1"/>
          </a:effectRef>
          <a:fontRef idx="minor">
            <a:schemeClr val="tx1"/>
          </a:fontRef>
        </p:style>
      </p:cxnSp>
      <p:sp>
        <p:nvSpPr>
          <p:cNvPr id="18" name="Isosceles Triangle 17"/>
          <p:cNvSpPr/>
          <p:nvPr/>
        </p:nvSpPr>
        <p:spPr>
          <a:xfrm rot="5400000">
            <a:off x="3780418" y="4100022"/>
            <a:ext cx="2729552" cy="410575"/>
          </a:xfrm>
          <a:prstGeom prst="triangle">
            <a:avLst/>
          </a:prstGeom>
          <a:solidFill>
            <a:srgbClr val="41555E"/>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p>
        </p:txBody>
      </p:sp>
      <p:graphicFrame>
        <p:nvGraphicFramePr>
          <p:cNvPr id="22" name="Table 21"/>
          <p:cNvGraphicFramePr>
            <a:graphicFrameLocks noGrp="1"/>
          </p:cNvGraphicFramePr>
          <p:nvPr>
            <p:extLst>
              <p:ext uri="{D42A27DB-BD31-4B8C-83A1-F6EECF244321}">
                <p14:modId xmlns:p14="http://schemas.microsoft.com/office/powerpoint/2010/main" val="25897971"/>
              </p:ext>
            </p:extLst>
          </p:nvPr>
        </p:nvGraphicFramePr>
        <p:xfrm>
          <a:off x="9410139" y="4420053"/>
          <a:ext cx="1828800" cy="1554480"/>
        </p:xfrm>
        <a:graphic>
          <a:graphicData uri="http://schemas.openxmlformats.org/drawingml/2006/table">
            <a:tbl>
              <a:tblPr firstRow="1" bandRow="1">
                <a:tableStyleId>{2D5ABB26-0587-4C30-8999-92F81FD0307C}</a:tableStyleId>
              </a:tblPr>
              <a:tblGrid>
                <a:gridCol w="1828800">
                  <a:extLst>
                    <a:ext uri="{9D8B030D-6E8A-4147-A177-3AD203B41FA5}">
                      <a16:colId xmlns:a16="http://schemas.microsoft.com/office/drawing/2014/main" xmlns="" val="20000"/>
                    </a:ext>
                  </a:extLst>
                </a:gridCol>
              </a:tblGrid>
              <a:tr h="447799">
                <a:tc>
                  <a:txBody>
                    <a:bodyPr/>
                    <a:lstStyle/>
                    <a:p>
                      <a:r>
                        <a:rPr lang="en-US" sz="1400" b="1" dirty="0" smtClean="0"/>
                        <a:t>Time to Market Improvements</a:t>
                      </a:r>
                      <a:endParaRPr lang="en-US" sz="1400" b="1" dirty="0"/>
                    </a:p>
                  </a:txBody>
                  <a:tcPr marL="45720" marR="45720" anchor="ctr">
                    <a:lnL w="3175" cap="flat" cmpd="sng" algn="ctr">
                      <a:solidFill>
                        <a:schemeClr val="bg2">
                          <a:lumMod val="50000"/>
                        </a:schemeClr>
                      </a:solidFill>
                      <a:prstDash val="solid"/>
                      <a:round/>
                      <a:headEnd type="none" w="med" len="med"/>
                      <a:tailEnd type="none" w="med" len="med"/>
                    </a:lnL>
                    <a:lnR w="3175" cap="flat" cmpd="sng" algn="ctr">
                      <a:solidFill>
                        <a:schemeClr val="bg2">
                          <a:lumMod val="50000"/>
                        </a:schemeClr>
                      </a:solidFill>
                      <a:prstDash val="solid"/>
                      <a:round/>
                      <a:headEnd type="none" w="med" len="med"/>
                      <a:tailEnd type="none" w="med" len="med"/>
                    </a:lnR>
                    <a:lnT w="3175" cap="flat" cmpd="sng" algn="ctr">
                      <a:solidFill>
                        <a:schemeClr val="bg2">
                          <a:lumMod val="50000"/>
                        </a:schemeClr>
                      </a:solidFill>
                      <a:prstDash val="solid"/>
                      <a:round/>
                      <a:headEnd type="none" w="med" len="med"/>
                      <a:tailEnd type="none" w="med" len="med"/>
                    </a:lnT>
                    <a:lnB w="3175" cap="flat" cmpd="sng" algn="ctr">
                      <a:solidFill>
                        <a:schemeClr val="bg2"/>
                      </a:solidFill>
                      <a:prstDash val="solid"/>
                      <a:round/>
                      <a:headEnd type="none" w="med" len="med"/>
                      <a:tailEnd type="none" w="med" len="med"/>
                    </a:lnB>
                  </a:tcPr>
                </a:tc>
                <a:extLst>
                  <a:ext uri="{0D108BD9-81ED-4DB2-BD59-A6C34878D82A}">
                    <a16:rowId xmlns:a16="http://schemas.microsoft.com/office/drawing/2014/main" xmlns="" val="10000"/>
                  </a:ext>
                </a:extLst>
              </a:tr>
              <a:tr h="447799">
                <a:tc>
                  <a:txBody>
                    <a:bodyPr/>
                    <a:lstStyle/>
                    <a:p>
                      <a:r>
                        <a:rPr lang="en-US" sz="1400" b="1" kern="1200" dirty="0" smtClean="0">
                          <a:solidFill>
                            <a:schemeClr val="tx1"/>
                          </a:solidFill>
                          <a:latin typeface="+mn-lt"/>
                          <a:ea typeface="+mn-ea"/>
                          <a:cs typeface="+mn-cs"/>
                        </a:rPr>
                        <a:t>Reduced</a:t>
                      </a:r>
                      <a:r>
                        <a:rPr lang="en-US" sz="1400" b="1" kern="1200" baseline="0" dirty="0" smtClean="0">
                          <a:solidFill>
                            <a:schemeClr val="tx1"/>
                          </a:solidFill>
                          <a:latin typeface="+mn-lt"/>
                          <a:ea typeface="+mn-ea"/>
                          <a:cs typeface="+mn-cs"/>
                        </a:rPr>
                        <a:t> Business Disruption</a:t>
                      </a:r>
                      <a:endParaRPr lang="en-US" sz="1400" b="1" kern="1200" dirty="0">
                        <a:solidFill>
                          <a:schemeClr val="tx1"/>
                        </a:solidFill>
                        <a:latin typeface="+mn-lt"/>
                        <a:ea typeface="+mn-ea"/>
                        <a:cs typeface="+mn-cs"/>
                      </a:endParaRPr>
                    </a:p>
                  </a:txBody>
                  <a:tcPr marL="45720" marR="45720" anchor="ctr">
                    <a:lnL w="3175" cap="flat" cmpd="sng" algn="ctr">
                      <a:solidFill>
                        <a:schemeClr val="bg2">
                          <a:lumMod val="50000"/>
                        </a:schemeClr>
                      </a:solidFill>
                      <a:prstDash val="solid"/>
                      <a:round/>
                      <a:headEnd type="none" w="med" len="med"/>
                      <a:tailEnd type="none" w="med" len="med"/>
                    </a:lnL>
                    <a:lnR w="3175" cap="flat" cmpd="sng" algn="ctr">
                      <a:solidFill>
                        <a:schemeClr val="bg2">
                          <a:lumMod val="50000"/>
                        </a:schemeClr>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tcPr>
                </a:tc>
                <a:extLst>
                  <a:ext uri="{0D108BD9-81ED-4DB2-BD59-A6C34878D82A}">
                    <a16:rowId xmlns:a16="http://schemas.microsoft.com/office/drawing/2014/main" xmlns="" val="10001"/>
                  </a:ext>
                </a:extLst>
              </a:tr>
              <a:tr h="447799">
                <a:tc>
                  <a:txBody>
                    <a:bodyPr/>
                    <a:lstStyle/>
                    <a:p>
                      <a:r>
                        <a:rPr lang="en-US" sz="1400" b="1" kern="1200" dirty="0" smtClean="0">
                          <a:solidFill>
                            <a:schemeClr val="tx1"/>
                          </a:solidFill>
                          <a:latin typeface="+mn-lt"/>
                          <a:ea typeface="+mn-ea"/>
                          <a:cs typeface="+mn-cs"/>
                        </a:rPr>
                        <a:t>Improved Developer Productivity</a:t>
                      </a:r>
                      <a:endParaRPr lang="en-US" sz="1400" b="1" kern="1200" dirty="0">
                        <a:solidFill>
                          <a:schemeClr val="tx1"/>
                        </a:solidFill>
                        <a:latin typeface="+mn-lt"/>
                        <a:ea typeface="+mn-ea"/>
                        <a:cs typeface="+mn-cs"/>
                      </a:endParaRPr>
                    </a:p>
                  </a:txBody>
                  <a:tcPr marL="45720" marR="45720" anchor="ctr">
                    <a:lnL w="3175" cap="flat" cmpd="sng" algn="ctr">
                      <a:solidFill>
                        <a:schemeClr val="bg2">
                          <a:lumMod val="50000"/>
                        </a:schemeClr>
                      </a:solidFill>
                      <a:prstDash val="solid"/>
                      <a:round/>
                      <a:headEnd type="none" w="med" len="med"/>
                      <a:tailEnd type="none" w="med" len="med"/>
                    </a:lnL>
                    <a:lnR w="3175" cap="flat" cmpd="sng" algn="ctr">
                      <a:solidFill>
                        <a:schemeClr val="bg2">
                          <a:lumMod val="50000"/>
                        </a:schemeClr>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lumMod val="50000"/>
                        </a:schemeClr>
                      </a:solidFill>
                      <a:prstDash val="solid"/>
                      <a:round/>
                      <a:headEnd type="none" w="med" len="med"/>
                      <a:tailEnd type="none" w="med" len="med"/>
                    </a:lnB>
                  </a:tcPr>
                </a:tc>
                <a:extLst>
                  <a:ext uri="{0D108BD9-81ED-4DB2-BD59-A6C34878D82A}">
                    <a16:rowId xmlns:a16="http://schemas.microsoft.com/office/drawing/2014/main" xmlns="" val="10002"/>
                  </a:ext>
                </a:extLst>
              </a:tr>
            </a:tbl>
          </a:graphicData>
        </a:graphic>
      </p:graphicFrame>
      <p:cxnSp>
        <p:nvCxnSpPr>
          <p:cNvPr id="25" name="Straight Arrow Connector 24"/>
          <p:cNvCxnSpPr/>
          <p:nvPr/>
        </p:nvCxnSpPr>
        <p:spPr>
          <a:xfrm flipH="1">
            <a:off x="8748215" y="5212886"/>
            <a:ext cx="640080" cy="0"/>
          </a:xfrm>
          <a:prstGeom prst="straightConnector1">
            <a:avLst/>
          </a:prstGeom>
          <a:ln w="31750">
            <a:solidFill>
              <a:schemeClr val="accent5"/>
            </a:solidFill>
            <a:miter lim="800000"/>
            <a:headEnd type="none" w="med" len="med"/>
            <a:tailEnd type="oval" w="lg" len="lg"/>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flipV="1">
            <a:off x="5646776" y="6016189"/>
            <a:ext cx="3200400" cy="4743"/>
          </a:xfrm>
          <a:prstGeom prst="line">
            <a:avLst/>
          </a:prstGeom>
          <a:ln w="19050">
            <a:solidFill>
              <a:schemeClr val="accent5"/>
            </a:solidFill>
            <a:prstDash val="solid"/>
            <a:miter lim="800000"/>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flipV="1">
            <a:off x="3200394" y="6011446"/>
            <a:ext cx="1463040" cy="4743"/>
          </a:xfrm>
          <a:prstGeom prst="line">
            <a:avLst/>
          </a:prstGeom>
          <a:ln w="19050">
            <a:solidFill>
              <a:schemeClr val="accent5"/>
            </a:solidFill>
            <a:prstDash val="solid"/>
            <a:miter lim="800000"/>
          </a:ln>
        </p:spPr>
        <p:style>
          <a:lnRef idx="1">
            <a:schemeClr val="accent1"/>
          </a:lnRef>
          <a:fillRef idx="0">
            <a:schemeClr val="accent1"/>
          </a:fillRef>
          <a:effectRef idx="0">
            <a:schemeClr val="accent1"/>
          </a:effectRef>
          <a:fontRef idx="minor">
            <a:schemeClr val="tx1"/>
          </a:fontRef>
        </p:style>
      </p:cxnSp>
      <p:sp>
        <p:nvSpPr>
          <p:cNvPr id="46" name="Rectangle 45"/>
          <p:cNvSpPr/>
          <p:nvPr/>
        </p:nvSpPr>
        <p:spPr>
          <a:xfrm>
            <a:off x="3138398" y="6020932"/>
            <a:ext cx="1624084" cy="338554"/>
          </a:xfrm>
          <a:prstGeom prst="rect">
            <a:avLst/>
          </a:prstGeom>
        </p:spPr>
        <p:txBody>
          <a:bodyPr wrap="square">
            <a:spAutoFit/>
          </a:bodyPr>
          <a:lstStyle/>
          <a:p>
            <a:pPr algn="ctr"/>
            <a:r>
              <a:rPr lang="en-US" sz="1600" b="1" dirty="0" smtClean="0"/>
              <a:t>On-Premises</a:t>
            </a:r>
            <a:endParaRPr lang="en-US" sz="1600" b="1" dirty="0"/>
          </a:p>
        </p:txBody>
      </p:sp>
      <p:sp>
        <p:nvSpPr>
          <p:cNvPr id="47" name="Rectangle 46"/>
          <p:cNvSpPr/>
          <p:nvPr/>
        </p:nvSpPr>
        <p:spPr>
          <a:xfrm>
            <a:off x="5523913" y="6018560"/>
            <a:ext cx="1624084" cy="338554"/>
          </a:xfrm>
          <a:prstGeom prst="rect">
            <a:avLst/>
          </a:prstGeom>
        </p:spPr>
        <p:txBody>
          <a:bodyPr wrap="square">
            <a:spAutoFit/>
          </a:bodyPr>
          <a:lstStyle/>
          <a:p>
            <a:pPr algn="ctr"/>
            <a:r>
              <a:rPr lang="en-US" sz="1600" b="1" dirty="0" smtClean="0"/>
              <a:t>Cloud</a:t>
            </a:r>
            <a:endParaRPr lang="en-US" sz="1600" b="1" dirty="0"/>
          </a:p>
        </p:txBody>
      </p:sp>
      <p:sp>
        <p:nvSpPr>
          <p:cNvPr id="48" name="Rectangle 47"/>
          <p:cNvSpPr/>
          <p:nvPr/>
        </p:nvSpPr>
        <p:spPr>
          <a:xfrm>
            <a:off x="6851190" y="6020932"/>
            <a:ext cx="2508906" cy="338554"/>
          </a:xfrm>
          <a:prstGeom prst="rect">
            <a:avLst/>
          </a:prstGeom>
        </p:spPr>
        <p:txBody>
          <a:bodyPr wrap="square">
            <a:spAutoFit/>
          </a:bodyPr>
          <a:lstStyle/>
          <a:p>
            <a:pPr algn="ctr"/>
            <a:r>
              <a:rPr lang="en-US" sz="1600" b="1" dirty="0" smtClean="0"/>
              <a:t>Cloud + Business Benefits</a:t>
            </a:r>
            <a:endParaRPr lang="en-US" sz="1600" b="1" dirty="0"/>
          </a:p>
        </p:txBody>
      </p:sp>
      <p:sp>
        <p:nvSpPr>
          <p:cNvPr id="74" name="Rectangle 73"/>
          <p:cNvSpPr/>
          <p:nvPr/>
        </p:nvSpPr>
        <p:spPr>
          <a:xfrm>
            <a:off x="343838" y="889221"/>
            <a:ext cx="5851025" cy="461665"/>
          </a:xfrm>
          <a:prstGeom prst="rect">
            <a:avLst/>
          </a:prstGeom>
        </p:spPr>
        <p:txBody>
          <a:bodyPr wrap="none">
            <a:spAutoFit/>
          </a:bodyPr>
          <a:lstStyle/>
          <a:p>
            <a:r>
              <a:rPr lang="en-US" sz="2400" b="1" dirty="0">
                <a:solidFill>
                  <a:schemeClr val="bg1"/>
                </a:solidFill>
              </a:rPr>
              <a:t>Up To </a:t>
            </a:r>
            <a:r>
              <a:rPr lang="en-US" sz="2400" b="1" dirty="0" smtClean="0">
                <a:solidFill>
                  <a:schemeClr val="bg1"/>
                </a:solidFill>
              </a:rPr>
              <a:t>$1.9 Million </a:t>
            </a:r>
            <a:r>
              <a:rPr lang="en-US" sz="2400" b="1" dirty="0">
                <a:solidFill>
                  <a:schemeClr val="bg1"/>
                </a:solidFill>
              </a:rPr>
              <a:t>Lower Costs Over 5 Years!</a:t>
            </a:r>
          </a:p>
        </p:txBody>
      </p:sp>
      <p:sp>
        <p:nvSpPr>
          <p:cNvPr id="3" name="Rectangle 2"/>
          <p:cNvSpPr/>
          <p:nvPr/>
        </p:nvSpPr>
        <p:spPr>
          <a:xfrm>
            <a:off x="343838" y="1521113"/>
            <a:ext cx="10628962" cy="307777"/>
          </a:xfrm>
          <a:prstGeom prst="rect">
            <a:avLst/>
          </a:prstGeom>
        </p:spPr>
        <p:txBody>
          <a:bodyPr wrap="square">
            <a:spAutoFit/>
          </a:bodyPr>
          <a:lstStyle/>
          <a:p>
            <a:r>
              <a:rPr lang="en-US" sz="1400" b="1" dirty="0" smtClean="0">
                <a:solidFill>
                  <a:schemeClr val="bg1"/>
                </a:solidFill>
              </a:rPr>
              <a:t>Sample</a:t>
            </a:r>
            <a:r>
              <a:rPr lang="en-US" sz="1400" b="1" dirty="0" smtClean="0">
                <a:solidFill>
                  <a:srgbClr val="FF0000"/>
                </a:solidFill>
              </a:rPr>
              <a:t> </a:t>
            </a:r>
            <a:r>
              <a:rPr lang="en-US" sz="1400" b="1" dirty="0" smtClean="0">
                <a:solidFill>
                  <a:schemeClr val="bg1"/>
                </a:solidFill>
              </a:rPr>
              <a:t>EBS </a:t>
            </a:r>
            <a:r>
              <a:rPr lang="en-US" sz="1400" b="1" dirty="0">
                <a:solidFill>
                  <a:schemeClr val="bg1"/>
                </a:solidFill>
              </a:rPr>
              <a:t>Environment: 500 Concurrent Users, 3 TB Database, No RAC</a:t>
            </a:r>
          </a:p>
        </p:txBody>
      </p:sp>
      <p:grpSp>
        <p:nvGrpSpPr>
          <p:cNvPr id="2" name="Group 1"/>
          <p:cNvGrpSpPr/>
          <p:nvPr/>
        </p:nvGrpSpPr>
        <p:grpSpPr>
          <a:xfrm>
            <a:off x="3248156" y="2199623"/>
            <a:ext cx="5699112" cy="1492416"/>
            <a:chOff x="3248156" y="2297943"/>
            <a:chExt cx="5699112" cy="1492416"/>
          </a:xfrm>
        </p:grpSpPr>
        <p:cxnSp>
          <p:nvCxnSpPr>
            <p:cNvPr id="31" name="Straight Connector 30"/>
            <p:cNvCxnSpPr/>
            <p:nvPr/>
          </p:nvCxnSpPr>
          <p:spPr>
            <a:xfrm flipV="1">
              <a:off x="3248156" y="2297943"/>
              <a:ext cx="5394960" cy="4743"/>
            </a:xfrm>
            <a:prstGeom prst="line">
              <a:avLst/>
            </a:prstGeom>
            <a:ln w="19050">
              <a:solidFill>
                <a:schemeClr val="bg1"/>
              </a:solidFill>
              <a:prstDash val="dash"/>
              <a:miter lim="800000"/>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a:off x="6335955" y="2302686"/>
              <a:ext cx="0" cy="1005840"/>
            </a:xfrm>
            <a:prstGeom prst="straightConnector1">
              <a:avLst/>
            </a:prstGeom>
            <a:ln w="19050">
              <a:solidFill>
                <a:schemeClr val="bg1"/>
              </a:solidFill>
              <a:miter lim="800000"/>
              <a:tailEnd type="arrow"/>
            </a:ln>
          </p:spPr>
          <p:style>
            <a:lnRef idx="1">
              <a:schemeClr val="accent1"/>
            </a:lnRef>
            <a:fillRef idx="0">
              <a:schemeClr val="accent1"/>
            </a:fillRef>
            <a:effectRef idx="0">
              <a:schemeClr val="accent1"/>
            </a:effectRef>
            <a:fontRef idx="minor">
              <a:schemeClr val="tx1"/>
            </a:fontRef>
          </p:style>
        </p:cxnSp>
        <p:sp>
          <p:nvSpPr>
            <p:cNvPr id="39" name="Rectangle 38"/>
            <p:cNvSpPr/>
            <p:nvPr/>
          </p:nvSpPr>
          <p:spPr>
            <a:xfrm>
              <a:off x="6182668" y="2618362"/>
              <a:ext cx="1064308" cy="338554"/>
            </a:xfrm>
            <a:prstGeom prst="rect">
              <a:avLst/>
            </a:prstGeom>
          </p:spPr>
          <p:txBody>
            <a:bodyPr wrap="square">
              <a:spAutoFit/>
            </a:bodyPr>
            <a:lstStyle/>
            <a:p>
              <a:pPr algn="ctr"/>
              <a:r>
                <a:rPr lang="en-US" sz="1600" b="1" dirty="0" smtClean="0">
                  <a:solidFill>
                    <a:schemeClr val="bg1"/>
                  </a:solidFill>
                </a:rPr>
                <a:t>-$1.3 M</a:t>
              </a:r>
              <a:endParaRPr lang="en-US" sz="1800" b="1" dirty="0">
                <a:solidFill>
                  <a:schemeClr val="bg1"/>
                </a:solidFill>
              </a:endParaRPr>
            </a:p>
          </p:txBody>
        </p:sp>
        <p:cxnSp>
          <p:nvCxnSpPr>
            <p:cNvPr id="49" name="Straight Arrow Connector 48"/>
            <p:cNvCxnSpPr/>
            <p:nvPr/>
          </p:nvCxnSpPr>
          <p:spPr>
            <a:xfrm>
              <a:off x="8014887" y="2327319"/>
              <a:ext cx="0" cy="1463040"/>
            </a:xfrm>
            <a:prstGeom prst="straightConnector1">
              <a:avLst/>
            </a:prstGeom>
            <a:ln w="19050">
              <a:solidFill>
                <a:schemeClr val="bg1"/>
              </a:solidFill>
              <a:miter lim="800000"/>
              <a:tailEnd type="arrow"/>
            </a:ln>
          </p:spPr>
          <p:style>
            <a:lnRef idx="1">
              <a:schemeClr val="accent1"/>
            </a:lnRef>
            <a:fillRef idx="0">
              <a:schemeClr val="accent1"/>
            </a:fillRef>
            <a:effectRef idx="0">
              <a:schemeClr val="accent1"/>
            </a:effectRef>
            <a:fontRef idx="minor">
              <a:schemeClr val="tx1"/>
            </a:fontRef>
          </p:style>
        </p:cxnSp>
        <p:sp>
          <p:nvSpPr>
            <p:cNvPr id="50" name="Rectangle 49"/>
            <p:cNvSpPr/>
            <p:nvPr/>
          </p:nvSpPr>
          <p:spPr>
            <a:xfrm>
              <a:off x="7882960" y="2642687"/>
              <a:ext cx="1064308" cy="338554"/>
            </a:xfrm>
            <a:prstGeom prst="rect">
              <a:avLst/>
            </a:prstGeom>
          </p:spPr>
          <p:txBody>
            <a:bodyPr wrap="square">
              <a:spAutoFit/>
            </a:bodyPr>
            <a:lstStyle/>
            <a:p>
              <a:pPr algn="ctr"/>
              <a:r>
                <a:rPr lang="en-US" sz="1600" b="1" dirty="0" smtClean="0">
                  <a:solidFill>
                    <a:schemeClr val="bg1"/>
                  </a:solidFill>
                </a:rPr>
                <a:t>-$1.9 M</a:t>
              </a:r>
              <a:endParaRPr lang="en-US" sz="1800" b="1" dirty="0">
                <a:solidFill>
                  <a:schemeClr val="bg1"/>
                </a:solidFill>
              </a:endParaRPr>
            </a:p>
          </p:txBody>
        </p:sp>
      </p:grpSp>
      <p:graphicFrame>
        <p:nvGraphicFramePr>
          <p:cNvPr id="35" name="Table 34"/>
          <p:cNvGraphicFramePr>
            <a:graphicFrameLocks noGrp="1"/>
          </p:cNvGraphicFramePr>
          <p:nvPr>
            <p:extLst>
              <p:ext uri="{D42A27DB-BD31-4B8C-83A1-F6EECF244321}">
                <p14:modId xmlns:p14="http://schemas.microsoft.com/office/powerpoint/2010/main" val="3030804650"/>
              </p:ext>
            </p:extLst>
          </p:nvPr>
        </p:nvGraphicFramePr>
        <p:xfrm>
          <a:off x="580036" y="2638849"/>
          <a:ext cx="2194560" cy="457200"/>
        </p:xfrm>
        <a:graphic>
          <a:graphicData uri="http://schemas.openxmlformats.org/drawingml/2006/table">
            <a:tbl>
              <a:tblPr firstRow="1" bandRow="1">
                <a:tableStyleId>{2D5ABB26-0587-4C30-8999-92F81FD0307C}</a:tableStyleId>
              </a:tblPr>
              <a:tblGrid>
                <a:gridCol w="2194560">
                  <a:extLst>
                    <a:ext uri="{9D8B030D-6E8A-4147-A177-3AD203B41FA5}">
                      <a16:colId xmlns="" xmlns:a16="http://schemas.microsoft.com/office/drawing/2014/main" val="20000"/>
                    </a:ext>
                  </a:extLst>
                </a:gridCol>
              </a:tblGrid>
              <a:tr h="457200">
                <a:tc>
                  <a:txBody>
                    <a:bodyPr/>
                    <a:lstStyle/>
                    <a:p>
                      <a:pPr algn="ctr"/>
                      <a:r>
                        <a:rPr lang="en-US" sz="1400" b="1" dirty="0" smtClean="0"/>
                        <a:t>HARDWARE &amp; DATACENTER</a:t>
                      </a:r>
                      <a:endParaRPr lang="en-US" sz="1400" b="1" dirty="0"/>
                    </a:p>
                  </a:txBody>
                  <a:tcPr marL="45720" marR="45720" anchor="ctr">
                    <a:lnL w="3175" cap="flat" cmpd="sng" algn="ctr">
                      <a:solidFill>
                        <a:schemeClr val="bg2">
                          <a:lumMod val="50000"/>
                        </a:schemeClr>
                      </a:solidFill>
                      <a:prstDash val="solid"/>
                      <a:round/>
                      <a:headEnd type="none" w="med" len="med"/>
                      <a:tailEnd type="none" w="med" len="med"/>
                    </a:lnL>
                    <a:lnR w="3175" cap="flat" cmpd="sng" algn="ctr">
                      <a:solidFill>
                        <a:schemeClr val="bg2">
                          <a:lumMod val="50000"/>
                        </a:schemeClr>
                      </a:solidFill>
                      <a:prstDash val="solid"/>
                      <a:round/>
                      <a:headEnd type="none" w="med" len="med"/>
                      <a:tailEnd type="none" w="med" len="med"/>
                    </a:lnR>
                    <a:lnT w="3175" cap="flat" cmpd="sng" algn="ctr">
                      <a:solidFill>
                        <a:schemeClr val="bg2">
                          <a:lumMod val="50000"/>
                        </a:schemeClr>
                      </a:solidFill>
                      <a:prstDash val="solid"/>
                      <a:round/>
                      <a:headEnd type="none" w="med" len="med"/>
                      <a:tailEnd type="none" w="med" len="med"/>
                    </a:lnT>
                    <a:lnB w="3175" cap="flat" cmpd="sng" algn="ctr">
                      <a:solidFill>
                        <a:schemeClr val="bg2">
                          <a:lumMod val="50000"/>
                        </a:schemeClr>
                      </a:solidFill>
                      <a:prstDash val="solid"/>
                      <a:round/>
                      <a:headEnd type="none" w="med" len="med"/>
                      <a:tailEnd type="none" w="med" len="med"/>
                    </a:lnB>
                  </a:tcPr>
                </a:tc>
                <a:extLst>
                  <a:ext uri="{0D108BD9-81ED-4DB2-BD59-A6C34878D82A}">
                    <a16:rowId xmlns="" xmlns:a16="http://schemas.microsoft.com/office/drawing/2014/main" val="10000"/>
                  </a:ext>
                </a:extLst>
              </a:tr>
            </a:tbl>
          </a:graphicData>
        </a:graphic>
      </p:graphicFrame>
      <p:graphicFrame>
        <p:nvGraphicFramePr>
          <p:cNvPr id="36" name="Table 35"/>
          <p:cNvGraphicFramePr>
            <a:graphicFrameLocks noGrp="1"/>
          </p:cNvGraphicFramePr>
          <p:nvPr>
            <p:extLst>
              <p:ext uri="{D42A27DB-BD31-4B8C-83A1-F6EECF244321}">
                <p14:modId xmlns:p14="http://schemas.microsoft.com/office/powerpoint/2010/main" val="438828832"/>
              </p:ext>
            </p:extLst>
          </p:nvPr>
        </p:nvGraphicFramePr>
        <p:xfrm>
          <a:off x="580036" y="3877556"/>
          <a:ext cx="2194560" cy="457200"/>
        </p:xfrm>
        <a:graphic>
          <a:graphicData uri="http://schemas.openxmlformats.org/drawingml/2006/table">
            <a:tbl>
              <a:tblPr firstRow="1" bandRow="1">
                <a:tableStyleId>{2D5ABB26-0587-4C30-8999-92F81FD0307C}</a:tableStyleId>
              </a:tblPr>
              <a:tblGrid>
                <a:gridCol w="2194560">
                  <a:extLst>
                    <a:ext uri="{9D8B030D-6E8A-4147-A177-3AD203B41FA5}">
                      <a16:colId xmlns="" xmlns:a16="http://schemas.microsoft.com/office/drawing/2014/main" val="20000"/>
                    </a:ext>
                  </a:extLst>
                </a:gridCol>
              </a:tblGrid>
              <a:tr h="457200">
                <a:tc>
                  <a:txBody>
                    <a:bodyPr/>
                    <a:lstStyle/>
                    <a:p>
                      <a:pPr algn="ctr"/>
                      <a:r>
                        <a:rPr lang="en-US" sz="1400" b="1" dirty="0" smtClean="0"/>
                        <a:t>PEOPLE</a:t>
                      </a:r>
                      <a:endParaRPr lang="en-US" sz="1400" b="1" dirty="0"/>
                    </a:p>
                  </a:txBody>
                  <a:tcPr anchor="ctr">
                    <a:lnL w="3175" cap="flat" cmpd="sng" algn="ctr">
                      <a:solidFill>
                        <a:schemeClr val="bg2">
                          <a:lumMod val="50000"/>
                        </a:schemeClr>
                      </a:solidFill>
                      <a:prstDash val="solid"/>
                      <a:round/>
                      <a:headEnd type="none" w="med" len="med"/>
                      <a:tailEnd type="none" w="med" len="med"/>
                    </a:lnL>
                    <a:lnR w="3175" cap="flat" cmpd="sng" algn="ctr">
                      <a:solidFill>
                        <a:schemeClr val="bg2">
                          <a:lumMod val="50000"/>
                        </a:schemeClr>
                      </a:solidFill>
                      <a:prstDash val="solid"/>
                      <a:round/>
                      <a:headEnd type="none" w="med" len="med"/>
                      <a:tailEnd type="none" w="med" len="med"/>
                    </a:lnR>
                    <a:lnT w="3175" cap="flat" cmpd="sng" algn="ctr">
                      <a:solidFill>
                        <a:schemeClr val="bg2">
                          <a:lumMod val="50000"/>
                        </a:schemeClr>
                      </a:solidFill>
                      <a:prstDash val="solid"/>
                      <a:round/>
                      <a:headEnd type="none" w="med" len="med"/>
                      <a:tailEnd type="none" w="med" len="med"/>
                    </a:lnT>
                    <a:lnB w="3175" cap="flat" cmpd="sng" algn="ctr">
                      <a:solidFill>
                        <a:schemeClr val="bg2">
                          <a:lumMod val="50000"/>
                        </a:schemeClr>
                      </a:solidFill>
                      <a:prstDash val="solid"/>
                      <a:round/>
                      <a:headEnd type="none" w="med" len="med"/>
                      <a:tailEnd type="none" w="med" len="med"/>
                    </a:lnB>
                  </a:tcPr>
                </a:tc>
                <a:extLst>
                  <a:ext uri="{0D108BD9-81ED-4DB2-BD59-A6C34878D82A}">
                    <a16:rowId xmlns="" xmlns:a16="http://schemas.microsoft.com/office/drawing/2014/main" val="10000"/>
                  </a:ext>
                </a:extLst>
              </a:tr>
            </a:tbl>
          </a:graphicData>
        </a:graphic>
      </p:graphicFrame>
      <p:graphicFrame>
        <p:nvGraphicFramePr>
          <p:cNvPr id="43" name="Table 42"/>
          <p:cNvGraphicFramePr>
            <a:graphicFrameLocks noGrp="1"/>
          </p:cNvGraphicFramePr>
          <p:nvPr>
            <p:extLst>
              <p:ext uri="{D42A27DB-BD31-4B8C-83A1-F6EECF244321}">
                <p14:modId xmlns:p14="http://schemas.microsoft.com/office/powerpoint/2010/main" val="153329134"/>
              </p:ext>
            </p:extLst>
          </p:nvPr>
        </p:nvGraphicFramePr>
        <p:xfrm>
          <a:off x="580036" y="5372106"/>
          <a:ext cx="2194560" cy="457200"/>
        </p:xfrm>
        <a:graphic>
          <a:graphicData uri="http://schemas.openxmlformats.org/drawingml/2006/table">
            <a:tbl>
              <a:tblPr firstRow="1" bandRow="1">
                <a:tableStyleId>{2D5ABB26-0587-4C30-8999-92F81FD0307C}</a:tableStyleId>
              </a:tblPr>
              <a:tblGrid>
                <a:gridCol w="2194560">
                  <a:extLst>
                    <a:ext uri="{9D8B030D-6E8A-4147-A177-3AD203B41FA5}">
                      <a16:colId xmlns="" xmlns:a16="http://schemas.microsoft.com/office/drawing/2014/main" val="20000"/>
                    </a:ext>
                  </a:extLst>
                </a:gridCol>
              </a:tblGrid>
              <a:tr h="457200">
                <a:tc>
                  <a:txBody>
                    <a:bodyPr/>
                    <a:lstStyle/>
                    <a:p>
                      <a:pPr algn="ctr"/>
                      <a:r>
                        <a:rPr lang="en-US" sz="1400" b="1" dirty="0" smtClean="0"/>
                        <a:t>SUPPORT &amp; SERVICES</a:t>
                      </a:r>
                      <a:endParaRPr lang="en-US" sz="1400" b="1" dirty="0"/>
                    </a:p>
                  </a:txBody>
                  <a:tcPr anchor="ctr">
                    <a:lnL w="3175" cap="flat" cmpd="sng" algn="ctr">
                      <a:solidFill>
                        <a:schemeClr val="bg2">
                          <a:lumMod val="50000"/>
                        </a:schemeClr>
                      </a:solidFill>
                      <a:prstDash val="solid"/>
                      <a:round/>
                      <a:headEnd type="none" w="med" len="med"/>
                      <a:tailEnd type="none" w="med" len="med"/>
                    </a:lnL>
                    <a:lnR w="3175" cap="flat" cmpd="sng" algn="ctr">
                      <a:solidFill>
                        <a:schemeClr val="bg2">
                          <a:lumMod val="50000"/>
                        </a:schemeClr>
                      </a:solidFill>
                      <a:prstDash val="solid"/>
                      <a:round/>
                      <a:headEnd type="none" w="med" len="med"/>
                      <a:tailEnd type="none" w="med" len="med"/>
                    </a:lnR>
                    <a:lnT w="3175" cap="flat" cmpd="sng" algn="ctr">
                      <a:solidFill>
                        <a:schemeClr val="bg2">
                          <a:lumMod val="50000"/>
                        </a:schemeClr>
                      </a:solidFill>
                      <a:prstDash val="solid"/>
                      <a:round/>
                      <a:headEnd type="none" w="med" len="med"/>
                      <a:tailEnd type="none" w="med" len="med"/>
                    </a:lnT>
                    <a:lnB w="3175" cap="flat" cmpd="sng" algn="ctr">
                      <a:solidFill>
                        <a:schemeClr val="bg2">
                          <a:lumMod val="50000"/>
                        </a:schemeClr>
                      </a:solidFill>
                      <a:prstDash val="solid"/>
                      <a:round/>
                      <a:headEnd type="none" w="med" len="med"/>
                      <a:tailEnd type="none" w="med" len="med"/>
                    </a:lnB>
                  </a:tcPr>
                </a:tc>
                <a:extLst>
                  <a:ext uri="{0D108BD9-81ED-4DB2-BD59-A6C34878D82A}">
                    <a16:rowId xmlns="" xmlns:a16="http://schemas.microsoft.com/office/drawing/2014/main" val="10000"/>
                  </a:ext>
                </a:extLst>
              </a:tr>
            </a:tbl>
          </a:graphicData>
        </a:graphic>
      </p:graphicFrame>
      <p:graphicFrame>
        <p:nvGraphicFramePr>
          <p:cNvPr id="51" name="Table 50"/>
          <p:cNvGraphicFramePr>
            <a:graphicFrameLocks noGrp="1"/>
          </p:cNvGraphicFramePr>
          <p:nvPr>
            <p:extLst>
              <p:ext uri="{D42A27DB-BD31-4B8C-83A1-F6EECF244321}">
                <p14:modId xmlns:p14="http://schemas.microsoft.com/office/powerpoint/2010/main" val="3781409887"/>
              </p:ext>
            </p:extLst>
          </p:nvPr>
        </p:nvGraphicFramePr>
        <p:xfrm>
          <a:off x="9410139" y="3101852"/>
          <a:ext cx="1828800" cy="457200"/>
        </p:xfrm>
        <a:graphic>
          <a:graphicData uri="http://schemas.openxmlformats.org/drawingml/2006/table">
            <a:tbl>
              <a:tblPr firstRow="1" bandRow="1">
                <a:tableStyleId>{2D5ABB26-0587-4C30-8999-92F81FD0307C}</a:tableStyleId>
              </a:tblPr>
              <a:tblGrid>
                <a:gridCol w="1828800">
                  <a:extLst>
                    <a:ext uri="{9D8B030D-6E8A-4147-A177-3AD203B41FA5}">
                      <a16:colId xmlns="" xmlns:a16="http://schemas.microsoft.com/office/drawing/2014/main" val="20000"/>
                    </a:ext>
                  </a:extLst>
                </a:gridCol>
              </a:tblGrid>
              <a:tr h="457200">
                <a:tc>
                  <a:txBody>
                    <a:bodyPr/>
                    <a:lstStyle/>
                    <a:p>
                      <a:pPr algn="ctr"/>
                      <a:r>
                        <a:rPr lang="en-US" sz="1400" b="1" dirty="0" smtClean="0"/>
                        <a:t>CLOUD</a:t>
                      </a:r>
                      <a:endParaRPr lang="en-US" sz="1400" b="1" dirty="0"/>
                    </a:p>
                  </a:txBody>
                  <a:tcPr marL="45720" marR="45720" anchor="ctr">
                    <a:lnL w="3175" cap="flat" cmpd="sng" algn="ctr">
                      <a:solidFill>
                        <a:schemeClr val="bg2">
                          <a:lumMod val="50000"/>
                        </a:schemeClr>
                      </a:solidFill>
                      <a:prstDash val="solid"/>
                      <a:round/>
                      <a:headEnd type="none" w="med" len="med"/>
                      <a:tailEnd type="none" w="med" len="med"/>
                    </a:lnL>
                    <a:lnR w="3175" cap="flat" cmpd="sng" algn="ctr">
                      <a:solidFill>
                        <a:schemeClr val="bg2">
                          <a:lumMod val="50000"/>
                        </a:schemeClr>
                      </a:solidFill>
                      <a:prstDash val="solid"/>
                      <a:round/>
                      <a:headEnd type="none" w="med" len="med"/>
                      <a:tailEnd type="none" w="med" len="med"/>
                    </a:lnR>
                    <a:lnT w="3175" cap="flat" cmpd="sng" algn="ctr">
                      <a:solidFill>
                        <a:schemeClr val="bg2">
                          <a:lumMod val="50000"/>
                        </a:schemeClr>
                      </a:solidFill>
                      <a:prstDash val="solid"/>
                      <a:round/>
                      <a:headEnd type="none" w="med" len="med"/>
                      <a:tailEnd type="none" w="med" len="med"/>
                    </a:lnT>
                    <a:lnB w="3175" cap="flat" cmpd="sng" algn="ctr">
                      <a:solidFill>
                        <a:schemeClr val="bg2">
                          <a:lumMod val="50000"/>
                        </a:schemeClr>
                      </a:solidFill>
                      <a:prstDash val="solid"/>
                      <a:round/>
                      <a:headEnd type="none" w="med" len="med"/>
                      <a:tailEnd type="none" w="med" len="med"/>
                    </a:lnB>
                  </a:tcPr>
                </a:tc>
                <a:extLst>
                  <a:ext uri="{0D108BD9-81ED-4DB2-BD59-A6C34878D82A}">
                    <a16:rowId xmlns="" xmlns:a16="http://schemas.microsoft.com/office/drawing/2014/main" val="10000"/>
                  </a:ext>
                </a:extLst>
              </a:tr>
            </a:tbl>
          </a:graphicData>
        </a:graphic>
      </p:graphicFrame>
      <p:cxnSp>
        <p:nvCxnSpPr>
          <p:cNvPr id="52" name="Straight Arrow Connector 51"/>
          <p:cNvCxnSpPr/>
          <p:nvPr/>
        </p:nvCxnSpPr>
        <p:spPr>
          <a:xfrm flipH="1">
            <a:off x="7002543" y="3326174"/>
            <a:ext cx="2377440" cy="0"/>
          </a:xfrm>
          <a:prstGeom prst="straightConnector1">
            <a:avLst/>
          </a:prstGeom>
          <a:ln w="31750">
            <a:solidFill>
              <a:schemeClr val="accent5"/>
            </a:solidFill>
            <a:miter lim="800000"/>
            <a:headEnd type="none" w="med" len="med"/>
            <a:tailEnd type="oval" w="lg" len="lg"/>
          </a:ln>
        </p:spPr>
        <p:style>
          <a:lnRef idx="1">
            <a:schemeClr val="accent1"/>
          </a:lnRef>
          <a:fillRef idx="0">
            <a:schemeClr val="accent1"/>
          </a:fillRef>
          <a:effectRef idx="0">
            <a:schemeClr val="accent1"/>
          </a:effectRef>
          <a:fontRef idx="minor">
            <a:schemeClr val="tx1"/>
          </a:fontRef>
        </p:style>
      </p:cxnSp>
      <p:sp>
        <p:nvSpPr>
          <p:cNvPr id="54" name="Title 4"/>
          <p:cNvSpPr>
            <a:spLocks noGrp="1"/>
          </p:cNvSpPr>
          <p:nvPr>
            <p:ph type="title"/>
          </p:nvPr>
        </p:nvSpPr>
        <p:spPr>
          <a:xfrm>
            <a:off x="340739" y="283568"/>
            <a:ext cx="11437275" cy="584912"/>
          </a:xfrm>
        </p:spPr>
        <p:txBody>
          <a:bodyPr/>
          <a:lstStyle/>
          <a:p>
            <a:r>
              <a:rPr lang="en-US" dirty="0" smtClean="0"/>
              <a:t>Running EBS on Oracle Cloud Reduces Both Hard &amp; Soft Costs</a:t>
            </a:r>
            <a:endParaRPr lang="en-US" dirty="0"/>
          </a:p>
        </p:txBody>
      </p:sp>
    </p:spTree>
    <p:extLst>
      <p:ext uri="{BB962C8B-B14F-4D97-AF65-F5344CB8AC3E}">
        <p14:creationId xmlns:p14="http://schemas.microsoft.com/office/powerpoint/2010/main" val="2760374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6" name="Chart 35"/>
          <p:cNvGraphicFramePr>
            <a:graphicFrameLocks/>
          </p:cNvGraphicFramePr>
          <p:nvPr>
            <p:extLst>
              <p:ext uri="{D42A27DB-BD31-4B8C-83A1-F6EECF244321}">
                <p14:modId xmlns:p14="http://schemas.microsoft.com/office/powerpoint/2010/main" val="915313686"/>
              </p:ext>
            </p:extLst>
          </p:nvPr>
        </p:nvGraphicFramePr>
        <p:xfrm>
          <a:off x="7040880" y="1902042"/>
          <a:ext cx="2194560" cy="44196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35" name="Chart 34"/>
          <p:cNvGraphicFramePr>
            <a:graphicFrameLocks/>
          </p:cNvGraphicFramePr>
          <p:nvPr>
            <p:extLst>
              <p:ext uri="{D42A27DB-BD31-4B8C-83A1-F6EECF244321}">
                <p14:modId xmlns:p14="http://schemas.microsoft.com/office/powerpoint/2010/main" val="2629922720"/>
              </p:ext>
            </p:extLst>
          </p:nvPr>
        </p:nvGraphicFramePr>
        <p:xfrm>
          <a:off x="5192955" y="1902042"/>
          <a:ext cx="2194560" cy="4419600"/>
        </p:xfrm>
        <a:graphic>
          <a:graphicData uri="http://schemas.openxmlformats.org/drawingml/2006/chart">
            <c:chart xmlns:c="http://schemas.openxmlformats.org/drawingml/2006/chart" xmlns:r="http://schemas.openxmlformats.org/officeDocument/2006/relationships" r:id="rId4"/>
          </a:graphicData>
        </a:graphic>
      </p:graphicFrame>
      <p:sp>
        <p:nvSpPr>
          <p:cNvPr id="34" name="Parallelogram 33"/>
          <p:cNvSpPr/>
          <p:nvPr/>
        </p:nvSpPr>
        <p:spPr>
          <a:xfrm>
            <a:off x="-442452" y="283464"/>
            <a:ext cx="12443952" cy="1143000"/>
          </a:xfrm>
          <a:prstGeom prst="parallelogram">
            <a:avLst>
              <a:gd name="adj" fmla="val 36579"/>
            </a:avLst>
          </a:prstGeom>
          <a:solidFill>
            <a:schemeClr val="accent2">
              <a:alpha val="75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lnSpc>
                <a:spcPct val="90000"/>
              </a:lnSpc>
              <a:defRPr/>
            </a:pPr>
            <a:endParaRPr lang="en-US" sz="1800">
              <a:solidFill>
                <a:srgbClr val="FFFFFF"/>
              </a:solidFill>
            </a:endParaRPr>
          </a:p>
        </p:txBody>
      </p:sp>
      <p:graphicFrame>
        <p:nvGraphicFramePr>
          <p:cNvPr id="41" name="Chart 40"/>
          <p:cNvGraphicFramePr>
            <a:graphicFrameLocks/>
          </p:cNvGraphicFramePr>
          <p:nvPr>
            <p:extLst>
              <p:ext uri="{D42A27DB-BD31-4B8C-83A1-F6EECF244321}">
                <p14:modId xmlns:p14="http://schemas.microsoft.com/office/powerpoint/2010/main" val="109157055"/>
              </p:ext>
            </p:extLst>
          </p:nvPr>
        </p:nvGraphicFramePr>
        <p:xfrm>
          <a:off x="2830576" y="1921287"/>
          <a:ext cx="2194560" cy="4419600"/>
        </p:xfrm>
        <a:graphic>
          <a:graphicData uri="http://schemas.openxmlformats.org/drawingml/2006/chart">
            <c:chart xmlns:c="http://schemas.openxmlformats.org/drawingml/2006/chart" xmlns:r="http://schemas.openxmlformats.org/officeDocument/2006/relationships" r:id="rId5"/>
          </a:graphicData>
        </a:graphic>
      </p:graphicFrame>
      <p:cxnSp>
        <p:nvCxnSpPr>
          <p:cNvPr id="38" name="Straight Arrow Connector 37"/>
          <p:cNvCxnSpPr/>
          <p:nvPr/>
        </p:nvCxnSpPr>
        <p:spPr>
          <a:xfrm flipH="1">
            <a:off x="6927371" y="3559052"/>
            <a:ext cx="2468880" cy="0"/>
          </a:xfrm>
          <a:prstGeom prst="straightConnector1">
            <a:avLst/>
          </a:prstGeom>
          <a:ln w="31750">
            <a:solidFill>
              <a:schemeClr val="accent5"/>
            </a:solidFill>
            <a:miter lim="800000"/>
            <a:headEnd type="none" w="med" len="med"/>
            <a:tailEnd type="oval" w="lg" len="lg"/>
          </a:ln>
        </p:spPr>
        <p:style>
          <a:lnRef idx="1">
            <a:schemeClr val="accent1"/>
          </a:lnRef>
          <a:fillRef idx="0">
            <a:schemeClr val="accent1"/>
          </a:fillRef>
          <a:effectRef idx="0">
            <a:schemeClr val="accent1"/>
          </a:effectRef>
          <a:fontRef idx="minor">
            <a:schemeClr val="tx1"/>
          </a:fontRef>
        </p:style>
      </p:cxnSp>
      <p:graphicFrame>
        <p:nvGraphicFramePr>
          <p:cNvPr id="11" name="Table 10"/>
          <p:cNvGraphicFramePr>
            <a:graphicFrameLocks noGrp="1"/>
          </p:cNvGraphicFramePr>
          <p:nvPr>
            <p:extLst>
              <p:ext uri="{D42A27DB-BD31-4B8C-83A1-F6EECF244321}">
                <p14:modId xmlns:p14="http://schemas.microsoft.com/office/powerpoint/2010/main" val="315973871"/>
              </p:ext>
            </p:extLst>
          </p:nvPr>
        </p:nvGraphicFramePr>
        <p:xfrm>
          <a:off x="580036" y="2474257"/>
          <a:ext cx="2194560" cy="457200"/>
        </p:xfrm>
        <a:graphic>
          <a:graphicData uri="http://schemas.openxmlformats.org/drawingml/2006/table">
            <a:tbl>
              <a:tblPr firstRow="1" bandRow="1">
                <a:tableStyleId>{2D5ABB26-0587-4C30-8999-92F81FD0307C}</a:tableStyleId>
              </a:tblPr>
              <a:tblGrid>
                <a:gridCol w="2194560">
                  <a:extLst>
                    <a:ext uri="{9D8B030D-6E8A-4147-A177-3AD203B41FA5}">
                      <a16:colId xmlns="" xmlns:a16="http://schemas.microsoft.com/office/drawing/2014/main" val="20000"/>
                    </a:ext>
                  </a:extLst>
                </a:gridCol>
              </a:tblGrid>
              <a:tr h="457200">
                <a:tc>
                  <a:txBody>
                    <a:bodyPr/>
                    <a:lstStyle/>
                    <a:p>
                      <a:pPr algn="ctr"/>
                      <a:r>
                        <a:rPr lang="en-US" sz="1400" b="1" dirty="0" smtClean="0"/>
                        <a:t>HARDWARE &amp; DATACENTER</a:t>
                      </a:r>
                      <a:endParaRPr lang="en-US" sz="1400" b="1" dirty="0"/>
                    </a:p>
                  </a:txBody>
                  <a:tcPr marL="45720" marR="45720" anchor="ctr">
                    <a:lnL w="3175" cap="flat" cmpd="sng" algn="ctr">
                      <a:solidFill>
                        <a:schemeClr val="bg2">
                          <a:lumMod val="50000"/>
                        </a:schemeClr>
                      </a:solidFill>
                      <a:prstDash val="solid"/>
                      <a:round/>
                      <a:headEnd type="none" w="med" len="med"/>
                      <a:tailEnd type="none" w="med" len="med"/>
                    </a:lnL>
                    <a:lnR w="3175" cap="flat" cmpd="sng" algn="ctr">
                      <a:solidFill>
                        <a:schemeClr val="bg2">
                          <a:lumMod val="50000"/>
                        </a:schemeClr>
                      </a:solidFill>
                      <a:prstDash val="solid"/>
                      <a:round/>
                      <a:headEnd type="none" w="med" len="med"/>
                      <a:tailEnd type="none" w="med" len="med"/>
                    </a:lnR>
                    <a:lnT w="3175" cap="flat" cmpd="sng" algn="ctr">
                      <a:solidFill>
                        <a:schemeClr val="bg2">
                          <a:lumMod val="50000"/>
                        </a:schemeClr>
                      </a:solidFill>
                      <a:prstDash val="solid"/>
                      <a:round/>
                      <a:headEnd type="none" w="med" len="med"/>
                      <a:tailEnd type="none" w="med" len="med"/>
                    </a:lnT>
                    <a:lnB w="3175" cap="flat" cmpd="sng" algn="ctr">
                      <a:solidFill>
                        <a:schemeClr val="bg2">
                          <a:lumMod val="50000"/>
                        </a:schemeClr>
                      </a:solidFill>
                      <a:prstDash val="solid"/>
                      <a:round/>
                      <a:headEnd type="none" w="med" len="med"/>
                      <a:tailEnd type="none" w="med" len="med"/>
                    </a:lnB>
                  </a:tcPr>
                </a:tc>
                <a:extLst>
                  <a:ext uri="{0D108BD9-81ED-4DB2-BD59-A6C34878D82A}">
                    <a16:rowId xmlns="" xmlns:a16="http://schemas.microsoft.com/office/drawing/2014/main" val="10000"/>
                  </a:ext>
                </a:extLst>
              </a:tr>
            </a:tbl>
          </a:graphicData>
        </a:graphic>
      </p:graphicFrame>
      <p:sp>
        <p:nvSpPr>
          <p:cNvPr id="5" name="Title 4"/>
          <p:cNvSpPr>
            <a:spLocks noGrp="1"/>
          </p:cNvSpPr>
          <p:nvPr>
            <p:ph type="title"/>
          </p:nvPr>
        </p:nvSpPr>
        <p:spPr>
          <a:xfrm>
            <a:off x="340739" y="283568"/>
            <a:ext cx="11437275" cy="584912"/>
          </a:xfrm>
        </p:spPr>
        <p:txBody>
          <a:bodyPr/>
          <a:lstStyle/>
          <a:p>
            <a:r>
              <a:rPr lang="en-US" dirty="0" smtClean="0"/>
              <a:t>Running EBS on Oracle Cloud Reduces Both Hard &amp; Soft Costs</a:t>
            </a:r>
            <a:endParaRPr lang="en-US" dirty="0"/>
          </a:p>
        </p:txBody>
      </p:sp>
      <p:graphicFrame>
        <p:nvGraphicFramePr>
          <p:cNvPr id="12" name="Table 11"/>
          <p:cNvGraphicFramePr>
            <a:graphicFrameLocks noGrp="1"/>
          </p:cNvGraphicFramePr>
          <p:nvPr>
            <p:extLst>
              <p:ext uri="{D42A27DB-BD31-4B8C-83A1-F6EECF244321}">
                <p14:modId xmlns:p14="http://schemas.microsoft.com/office/powerpoint/2010/main" val="3350415175"/>
              </p:ext>
            </p:extLst>
          </p:nvPr>
        </p:nvGraphicFramePr>
        <p:xfrm>
          <a:off x="580036" y="3877556"/>
          <a:ext cx="2194560" cy="457200"/>
        </p:xfrm>
        <a:graphic>
          <a:graphicData uri="http://schemas.openxmlformats.org/drawingml/2006/table">
            <a:tbl>
              <a:tblPr firstRow="1" bandRow="1">
                <a:tableStyleId>{2D5ABB26-0587-4C30-8999-92F81FD0307C}</a:tableStyleId>
              </a:tblPr>
              <a:tblGrid>
                <a:gridCol w="2194560">
                  <a:extLst>
                    <a:ext uri="{9D8B030D-6E8A-4147-A177-3AD203B41FA5}">
                      <a16:colId xmlns="" xmlns:a16="http://schemas.microsoft.com/office/drawing/2014/main" val="20000"/>
                    </a:ext>
                  </a:extLst>
                </a:gridCol>
              </a:tblGrid>
              <a:tr h="457200">
                <a:tc>
                  <a:txBody>
                    <a:bodyPr/>
                    <a:lstStyle/>
                    <a:p>
                      <a:pPr algn="ctr"/>
                      <a:r>
                        <a:rPr lang="en-US" sz="1400" b="1" dirty="0" smtClean="0"/>
                        <a:t>PEOPLE</a:t>
                      </a:r>
                      <a:endParaRPr lang="en-US" sz="1400" b="1" dirty="0"/>
                    </a:p>
                  </a:txBody>
                  <a:tcPr anchor="ctr">
                    <a:lnL w="3175" cap="flat" cmpd="sng" algn="ctr">
                      <a:solidFill>
                        <a:schemeClr val="bg2">
                          <a:lumMod val="50000"/>
                        </a:schemeClr>
                      </a:solidFill>
                      <a:prstDash val="solid"/>
                      <a:round/>
                      <a:headEnd type="none" w="med" len="med"/>
                      <a:tailEnd type="none" w="med" len="med"/>
                    </a:lnL>
                    <a:lnR w="3175" cap="flat" cmpd="sng" algn="ctr">
                      <a:solidFill>
                        <a:schemeClr val="bg2">
                          <a:lumMod val="50000"/>
                        </a:schemeClr>
                      </a:solidFill>
                      <a:prstDash val="solid"/>
                      <a:round/>
                      <a:headEnd type="none" w="med" len="med"/>
                      <a:tailEnd type="none" w="med" len="med"/>
                    </a:lnR>
                    <a:lnT w="3175" cap="flat" cmpd="sng" algn="ctr">
                      <a:solidFill>
                        <a:schemeClr val="bg2">
                          <a:lumMod val="50000"/>
                        </a:schemeClr>
                      </a:solidFill>
                      <a:prstDash val="solid"/>
                      <a:round/>
                      <a:headEnd type="none" w="med" len="med"/>
                      <a:tailEnd type="none" w="med" len="med"/>
                    </a:lnT>
                    <a:lnB w="3175" cap="flat" cmpd="sng" algn="ctr">
                      <a:solidFill>
                        <a:schemeClr val="bg2">
                          <a:lumMod val="50000"/>
                        </a:schemeClr>
                      </a:solidFill>
                      <a:prstDash val="solid"/>
                      <a:round/>
                      <a:headEnd type="none" w="med" len="med"/>
                      <a:tailEnd type="none" w="med" len="med"/>
                    </a:lnB>
                  </a:tcPr>
                </a:tc>
                <a:extLst>
                  <a:ext uri="{0D108BD9-81ED-4DB2-BD59-A6C34878D82A}">
                    <a16:rowId xmlns="" xmlns:a16="http://schemas.microsoft.com/office/drawing/2014/main" val="10000"/>
                  </a:ext>
                </a:extLst>
              </a:tr>
            </a:tbl>
          </a:graphicData>
        </a:graphic>
      </p:graphicFrame>
      <p:graphicFrame>
        <p:nvGraphicFramePr>
          <p:cNvPr id="13" name="Table 12"/>
          <p:cNvGraphicFramePr>
            <a:graphicFrameLocks noGrp="1"/>
          </p:cNvGraphicFramePr>
          <p:nvPr>
            <p:extLst>
              <p:ext uri="{D42A27DB-BD31-4B8C-83A1-F6EECF244321}">
                <p14:modId xmlns:p14="http://schemas.microsoft.com/office/powerpoint/2010/main" val="3978331942"/>
              </p:ext>
            </p:extLst>
          </p:nvPr>
        </p:nvGraphicFramePr>
        <p:xfrm>
          <a:off x="580036" y="5368884"/>
          <a:ext cx="2194560" cy="457200"/>
        </p:xfrm>
        <a:graphic>
          <a:graphicData uri="http://schemas.openxmlformats.org/drawingml/2006/table">
            <a:tbl>
              <a:tblPr firstRow="1" bandRow="1">
                <a:tableStyleId>{2D5ABB26-0587-4C30-8999-92F81FD0307C}</a:tableStyleId>
              </a:tblPr>
              <a:tblGrid>
                <a:gridCol w="2194560">
                  <a:extLst>
                    <a:ext uri="{9D8B030D-6E8A-4147-A177-3AD203B41FA5}">
                      <a16:colId xmlns="" xmlns:a16="http://schemas.microsoft.com/office/drawing/2014/main" val="20000"/>
                    </a:ext>
                  </a:extLst>
                </a:gridCol>
              </a:tblGrid>
              <a:tr h="457200">
                <a:tc>
                  <a:txBody>
                    <a:bodyPr/>
                    <a:lstStyle/>
                    <a:p>
                      <a:pPr algn="ctr"/>
                      <a:r>
                        <a:rPr lang="en-US" sz="1400" b="1" dirty="0" smtClean="0"/>
                        <a:t>SUPPORT &amp; SERVICES</a:t>
                      </a:r>
                      <a:endParaRPr lang="en-US" sz="1400" b="1" dirty="0"/>
                    </a:p>
                  </a:txBody>
                  <a:tcPr anchor="ctr">
                    <a:lnL w="3175" cap="flat" cmpd="sng" algn="ctr">
                      <a:solidFill>
                        <a:schemeClr val="bg2">
                          <a:lumMod val="50000"/>
                        </a:schemeClr>
                      </a:solidFill>
                      <a:prstDash val="solid"/>
                      <a:round/>
                      <a:headEnd type="none" w="med" len="med"/>
                      <a:tailEnd type="none" w="med" len="med"/>
                    </a:lnL>
                    <a:lnR w="3175" cap="flat" cmpd="sng" algn="ctr">
                      <a:solidFill>
                        <a:schemeClr val="bg2">
                          <a:lumMod val="50000"/>
                        </a:schemeClr>
                      </a:solidFill>
                      <a:prstDash val="solid"/>
                      <a:round/>
                      <a:headEnd type="none" w="med" len="med"/>
                      <a:tailEnd type="none" w="med" len="med"/>
                    </a:lnR>
                    <a:lnT w="3175" cap="flat" cmpd="sng" algn="ctr">
                      <a:solidFill>
                        <a:schemeClr val="bg2">
                          <a:lumMod val="50000"/>
                        </a:schemeClr>
                      </a:solidFill>
                      <a:prstDash val="solid"/>
                      <a:round/>
                      <a:headEnd type="none" w="med" len="med"/>
                      <a:tailEnd type="none" w="med" len="med"/>
                    </a:lnT>
                    <a:lnB w="3175" cap="flat" cmpd="sng" algn="ctr">
                      <a:solidFill>
                        <a:schemeClr val="bg2">
                          <a:lumMod val="50000"/>
                        </a:schemeClr>
                      </a:solidFill>
                      <a:prstDash val="solid"/>
                      <a:round/>
                      <a:headEnd type="none" w="med" len="med"/>
                      <a:tailEnd type="none" w="med" len="med"/>
                    </a:lnB>
                  </a:tcPr>
                </a:tc>
                <a:extLst>
                  <a:ext uri="{0D108BD9-81ED-4DB2-BD59-A6C34878D82A}">
                    <a16:rowId xmlns="" xmlns:a16="http://schemas.microsoft.com/office/drawing/2014/main" val="10000"/>
                  </a:ext>
                </a:extLst>
              </a:tr>
            </a:tbl>
          </a:graphicData>
        </a:graphic>
      </p:graphicFrame>
      <p:cxnSp>
        <p:nvCxnSpPr>
          <p:cNvPr id="15" name="Straight Arrow Connector 14"/>
          <p:cNvCxnSpPr/>
          <p:nvPr/>
        </p:nvCxnSpPr>
        <p:spPr>
          <a:xfrm>
            <a:off x="2770490" y="2680359"/>
            <a:ext cx="457200" cy="0"/>
          </a:xfrm>
          <a:prstGeom prst="straightConnector1">
            <a:avLst/>
          </a:prstGeom>
          <a:ln w="31750">
            <a:solidFill>
              <a:schemeClr val="accent5"/>
            </a:solidFill>
            <a:miter lim="800000"/>
            <a:headEnd type="none" w="med" len="med"/>
            <a:tailEnd type="oval" w="lg" len="lg"/>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2786410" y="4111407"/>
            <a:ext cx="457200" cy="0"/>
          </a:xfrm>
          <a:prstGeom prst="straightConnector1">
            <a:avLst/>
          </a:prstGeom>
          <a:ln w="31750">
            <a:solidFill>
              <a:schemeClr val="accent5"/>
            </a:solidFill>
            <a:miter lim="800000"/>
            <a:headEnd type="none" w="med" len="med"/>
            <a:tailEnd type="oval" w="lg" len="lg"/>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2786410" y="5609113"/>
            <a:ext cx="457200" cy="0"/>
          </a:xfrm>
          <a:prstGeom prst="straightConnector1">
            <a:avLst/>
          </a:prstGeom>
          <a:ln w="31750">
            <a:solidFill>
              <a:schemeClr val="accent5"/>
            </a:solidFill>
            <a:miter lim="800000"/>
            <a:headEnd type="none" w="med" len="med"/>
            <a:tailEnd type="oval" w="lg" len="lg"/>
          </a:ln>
        </p:spPr>
        <p:style>
          <a:lnRef idx="1">
            <a:schemeClr val="accent1"/>
          </a:lnRef>
          <a:fillRef idx="0">
            <a:schemeClr val="accent1"/>
          </a:fillRef>
          <a:effectRef idx="0">
            <a:schemeClr val="accent1"/>
          </a:effectRef>
          <a:fontRef idx="minor">
            <a:schemeClr val="tx1"/>
          </a:fontRef>
        </p:style>
      </p:cxnSp>
      <p:sp>
        <p:nvSpPr>
          <p:cNvPr id="18" name="Isosceles Triangle 17"/>
          <p:cNvSpPr/>
          <p:nvPr/>
        </p:nvSpPr>
        <p:spPr>
          <a:xfrm rot="5400000">
            <a:off x="3780418" y="4100022"/>
            <a:ext cx="2729552" cy="410575"/>
          </a:xfrm>
          <a:prstGeom prst="triangle">
            <a:avLst/>
          </a:prstGeom>
          <a:solidFill>
            <a:srgbClr val="41555E"/>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257" rtl="0" eaLnBrk="1" fontAlgn="auto" latinLnBrk="0" hangingPunct="1">
              <a:lnSpc>
                <a:spcPct val="90000"/>
              </a:lnSpc>
              <a:spcBef>
                <a:spcPts val="0"/>
              </a:spcBef>
              <a:spcAft>
                <a:spcPts val="0"/>
              </a:spcAft>
              <a:buClrTx/>
              <a:buSzTx/>
              <a:buFontTx/>
              <a:buNone/>
              <a:tabLst/>
              <a:defRPr/>
            </a:pPr>
            <a:endParaRPr kumimoji="0" lang="en-US" sz="1900" b="0" i="0" u="none" strike="noStrike" kern="1200" cap="none" spc="0" normalizeH="0" baseline="0" noProof="0" dirty="0">
              <a:ln>
                <a:noFill/>
              </a:ln>
              <a:solidFill>
                <a:srgbClr val="FFFFFF"/>
              </a:solidFill>
              <a:effectLst/>
              <a:uLnTx/>
              <a:uFillTx/>
              <a:latin typeface="Calibri"/>
              <a:ea typeface="+mn-ea"/>
              <a:cs typeface="+mn-cs"/>
            </a:endParaRPr>
          </a:p>
        </p:txBody>
      </p:sp>
      <p:graphicFrame>
        <p:nvGraphicFramePr>
          <p:cNvPr id="21" name="Table 20"/>
          <p:cNvGraphicFramePr>
            <a:graphicFrameLocks noGrp="1"/>
          </p:cNvGraphicFramePr>
          <p:nvPr>
            <p:extLst>
              <p:ext uri="{D42A27DB-BD31-4B8C-83A1-F6EECF244321}">
                <p14:modId xmlns:p14="http://schemas.microsoft.com/office/powerpoint/2010/main" val="1611354920"/>
              </p:ext>
            </p:extLst>
          </p:nvPr>
        </p:nvGraphicFramePr>
        <p:xfrm>
          <a:off x="9410139" y="3330452"/>
          <a:ext cx="1828800" cy="457200"/>
        </p:xfrm>
        <a:graphic>
          <a:graphicData uri="http://schemas.openxmlformats.org/drawingml/2006/table">
            <a:tbl>
              <a:tblPr firstRow="1" bandRow="1">
                <a:tableStyleId>{2D5ABB26-0587-4C30-8999-92F81FD0307C}</a:tableStyleId>
              </a:tblPr>
              <a:tblGrid>
                <a:gridCol w="1828800">
                  <a:extLst>
                    <a:ext uri="{9D8B030D-6E8A-4147-A177-3AD203B41FA5}">
                      <a16:colId xmlns="" xmlns:a16="http://schemas.microsoft.com/office/drawing/2014/main" val="20000"/>
                    </a:ext>
                  </a:extLst>
                </a:gridCol>
              </a:tblGrid>
              <a:tr h="457200">
                <a:tc>
                  <a:txBody>
                    <a:bodyPr/>
                    <a:lstStyle/>
                    <a:p>
                      <a:pPr algn="ctr"/>
                      <a:r>
                        <a:rPr lang="en-US" sz="1400" b="1" dirty="0" smtClean="0"/>
                        <a:t>CLOUD</a:t>
                      </a:r>
                      <a:endParaRPr lang="en-US" sz="1400" b="1" dirty="0"/>
                    </a:p>
                  </a:txBody>
                  <a:tcPr marL="45720" marR="45720" anchor="ctr">
                    <a:lnL w="3175" cap="flat" cmpd="sng" algn="ctr">
                      <a:solidFill>
                        <a:schemeClr val="bg2">
                          <a:lumMod val="50000"/>
                        </a:schemeClr>
                      </a:solidFill>
                      <a:prstDash val="solid"/>
                      <a:round/>
                      <a:headEnd type="none" w="med" len="med"/>
                      <a:tailEnd type="none" w="med" len="med"/>
                    </a:lnL>
                    <a:lnR w="3175" cap="flat" cmpd="sng" algn="ctr">
                      <a:solidFill>
                        <a:schemeClr val="bg2">
                          <a:lumMod val="50000"/>
                        </a:schemeClr>
                      </a:solidFill>
                      <a:prstDash val="solid"/>
                      <a:round/>
                      <a:headEnd type="none" w="med" len="med"/>
                      <a:tailEnd type="none" w="med" len="med"/>
                    </a:lnR>
                    <a:lnT w="3175" cap="flat" cmpd="sng" algn="ctr">
                      <a:solidFill>
                        <a:schemeClr val="bg2">
                          <a:lumMod val="50000"/>
                        </a:schemeClr>
                      </a:solidFill>
                      <a:prstDash val="solid"/>
                      <a:round/>
                      <a:headEnd type="none" w="med" len="med"/>
                      <a:tailEnd type="none" w="med" len="med"/>
                    </a:lnT>
                    <a:lnB w="3175" cap="flat" cmpd="sng" algn="ctr">
                      <a:solidFill>
                        <a:schemeClr val="bg2">
                          <a:lumMod val="50000"/>
                        </a:schemeClr>
                      </a:solidFill>
                      <a:prstDash val="solid"/>
                      <a:round/>
                      <a:headEnd type="none" w="med" len="med"/>
                      <a:tailEnd type="none" w="med" len="med"/>
                    </a:lnB>
                  </a:tcPr>
                </a:tc>
                <a:extLst>
                  <a:ext uri="{0D108BD9-81ED-4DB2-BD59-A6C34878D82A}">
                    <a16:rowId xmlns="" xmlns:a16="http://schemas.microsoft.com/office/drawing/2014/main" val="10000"/>
                  </a:ext>
                </a:extLst>
              </a:tr>
            </a:tbl>
          </a:graphicData>
        </a:graphic>
      </p:graphicFrame>
      <p:graphicFrame>
        <p:nvGraphicFramePr>
          <p:cNvPr id="22" name="Table 21"/>
          <p:cNvGraphicFramePr>
            <a:graphicFrameLocks noGrp="1"/>
          </p:cNvGraphicFramePr>
          <p:nvPr>
            <p:extLst>
              <p:ext uri="{D42A27DB-BD31-4B8C-83A1-F6EECF244321}">
                <p14:modId xmlns:p14="http://schemas.microsoft.com/office/powerpoint/2010/main" val="2550738693"/>
              </p:ext>
            </p:extLst>
          </p:nvPr>
        </p:nvGraphicFramePr>
        <p:xfrm>
          <a:off x="9441184" y="4939387"/>
          <a:ext cx="1828800" cy="1036320"/>
        </p:xfrm>
        <a:graphic>
          <a:graphicData uri="http://schemas.openxmlformats.org/drawingml/2006/table">
            <a:tbl>
              <a:tblPr firstRow="1" bandRow="1">
                <a:tableStyleId>{2D5ABB26-0587-4C30-8999-92F81FD0307C}</a:tableStyleId>
              </a:tblPr>
              <a:tblGrid>
                <a:gridCol w="1828800">
                  <a:extLst>
                    <a:ext uri="{9D8B030D-6E8A-4147-A177-3AD203B41FA5}">
                      <a16:colId xmlns="" xmlns:a16="http://schemas.microsoft.com/office/drawing/2014/main" val="20000"/>
                    </a:ext>
                  </a:extLst>
                </a:gridCol>
              </a:tblGrid>
              <a:tr h="502920">
                <a:tc>
                  <a:txBody>
                    <a:bodyPr/>
                    <a:lstStyle/>
                    <a:p>
                      <a:pPr algn="l"/>
                      <a:r>
                        <a:rPr lang="en-US" sz="1400" b="1" dirty="0" smtClean="0"/>
                        <a:t>Time to Market Improvements</a:t>
                      </a:r>
                      <a:endParaRPr lang="en-US" sz="1400" b="1" dirty="0"/>
                    </a:p>
                  </a:txBody>
                  <a:tcPr anchor="ctr">
                    <a:lnL w="3175" cap="flat" cmpd="sng" algn="ctr">
                      <a:solidFill>
                        <a:schemeClr val="bg2">
                          <a:lumMod val="50000"/>
                        </a:schemeClr>
                      </a:solidFill>
                      <a:prstDash val="solid"/>
                      <a:round/>
                      <a:headEnd type="none" w="med" len="med"/>
                      <a:tailEnd type="none" w="med" len="med"/>
                    </a:lnL>
                    <a:lnR w="3175" cap="flat" cmpd="sng" algn="ctr">
                      <a:solidFill>
                        <a:schemeClr val="bg2">
                          <a:lumMod val="50000"/>
                        </a:schemeClr>
                      </a:solidFill>
                      <a:prstDash val="solid"/>
                      <a:round/>
                      <a:headEnd type="none" w="med" len="med"/>
                      <a:tailEnd type="none" w="med" len="med"/>
                    </a:lnR>
                    <a:lnT w="3175" cap="flat" cmpd="sng" algn="ctr">
                      <a:solidFill>
                        <a:schemeClr val="bg2">
                          <a:lumMod val="50000"/>
                        </a:schemeClr>
                      </a:solidFill>
                      <a:prstDash val="solid"/>
                      <a:round/>
                      <a:headEnd type="none" w="med" len="med"/>
                      <a:tailEnd type="none" w="med" len="med"/>
                    </a:lnT>
                    <a:lnB w="3175" cap="flat" cmpd="sng" algn="ctr">
                      <a:solidFill>
                        <a:schemeClr val="bg2"/>
                      </a:solidFill>
                      <a:prstDash val="solid"/>
                      <a:round/>
                      <a:headEnd type="none" w="med" len="med"/>
                      <a:tailEnd type="none" w="med" len="med"/>
                    </a:lnB>
                  </a:tcPr>
                </a:tc>
                <a:extLst>
                  <a:ext uri="{0D108BD9-81ED-4DB2-BD59-A6C34878D82A}">
                    <a16:rowId xmlns="" xmlns:a16="http://schemas.microsoft.com/office/drawing/2014/main" val="10000"/>
                  </a:ext>
                </a:extLst>
              </a:tr>
              <a:tr h="502920">
                <a:tc>
                  <a:txBody>
                    <a:bodyPr/>
                    <a:lstStyle/>
                    <a:p>
                      <a:pPr algn="l"/>
                      <a:r>
                        <a:rPr lang="en-US" sz="1400" b="1" kern="1200" dirty="0" smtClean="0">
                          <a:solidFill>
                            <a:schemeClr val="tx1"/>
                          </a:solidFill>
                          <a:latin typeface="+mn-lt"/>
                          <a:ea typeface="+mn-ea"/>
                          <a:cs typeface="+mn-cs"/>
                        </a:rPr>
                        <a:t>Improved Developer Productivity</a:t>
                      </a:r>
                      <a:endParaRPr lang="en-US" sz="1400" b="1" kern="1200" dirty="0">
                        <a:solidFill>
                          <a:schemeClr val="tx1"/>
                        </a:solidFill>
                        <a:latin typeface="+mn-lt"/>
                        <a:ea typeface="+mn-ea"/>
                        <a:cs typeface="+mn-cs"/>
                      </a:endParaRPr>
                    </a:p>
                  </a:txBody>
                  <a:tcPr anchor="ctr">
                    <a:lnL w="3175" cap="flat" cmpd="sng" algn="ctr">
                      <a:solidFill>
                        <a:schemeClr val="bg2">
                          <a:lumMod val="50000"/>
                        </a:schemeClr>
                      </a:solidFill>
                      <a:prstDash val="solid"/>
                      <a:round/>
                      <a:headEnd type="none" w="med" len="med"/>
                      <a:tailEnd type="none" w="med" len="med"/>
                    </a:lnL>
                    <a:lnR w="3175" cap="flat" cmpd="sng" algn="ctr">
                      <a:solidFill>
                        <a:schemeClr val="bg2">
                          <a:lumMod val="50000"/>
                        </a:schemeClr>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lumMod val="50000"/>
                        </a:schemeClr>
                      </a:solidFill>
                      <a:prstDash val="solid"/>
                      <a:round/>
                      <a:headEnd type="none" w="med" len="med"/>
                      <a:tailEnd type="none" w="med" len="med"/>
                    </a:lnB>
                  </a:tcPr>
                </a:tc>
                <a:extLst>
                  <a:ext uri="{0D108BD9-81ED-4DB2-BD59-A6C34878D82A}">
                    <a16:rowId xmlns="" xmlns:a16="http://schemas.microsoft.com/office/drawing/2014/main" val="10001"/>
                  </a:ext>
                </a:extLst>
              </a:tr>
            </a:tbl>
          </a:graphicData>
        </a:graphic>
      </p:graphicFrame>
      <p:cxnSp>
        <p:nvCxnSpPr>
          <p:cNvPr id="25" name="Straight Arrow Connector 24"/>
          <p:cNvCxnSpPr/>
          <p:nvPr/>
        </p:nvCxnSpPr>
        <p:spPr>
          <a:xfrm flipH="1">
            <a:off x="8748215" y="5212886"/>
            <a:ext cx="691494" cy="0"/>
          </a:xfrm>
          <a:prstGeom prst="straightConnector1">
            <a:avLst/>
          </a:prstGeom>
          <a:ln w="31750">
            <a:solidFill>
              <a:schemeClr val="accent5"/>
            </a:solidFill>
            <a:miter lim="800000"/>
            <a:headEnd type="none" w="med" len="med"/>
            <a:tailEnd type="oval" w="lg" len="lg"/>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flipV="1">
            <a:off x="5646776" y="6016189"/>
            <a:ext cx="3200400" cy="4743"/>
          </a:xfrm>
          <a:prstGeom prst="line">
            <a:avLst/>
          </a:prstGeom>
          <a:ln w="19050">
            <a:solidFill>
              <a:schemeClr val="accent5"/>
            </a:solidFill>
            <a:prstDash val="solid"/>
            <a:miter lim="800000"/>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flipV="1">
            <a:off x="3200394" y="6011446"/>
            <a:ext cx="1463040" cy="4743"/>
          </a:xfrm>
          <a:prstGeom prst="line">
            <a:avLst/>
          </a:prstGeom>
          <a:ln w="19050">
            <a:solidFill>
              <a:schemeClr val="accent5"/>
            </a:solidFill>
            <a:prstDash val="solid"/>
            <a:miter lim="800000"/>
          </a:ln>
        </p:spPr>
        <p:style>
          <a:lnRef idx="1">
            <a:schemeClr val="accent1"/>
          </a:lnRef>
          <a:fillRef idx="0">
            <a:schemeClr val="accent1"/>
          </a:fillRef>
          <a:effectRef idx="0">
            <a:schemeClr val="accent1"/>
          </a:effectRef>
          <a:fontRef idx="minor">
            <a:schemeClr val="tx1"/>
          </a:fontRef>
        </p:style>
      </p:cxnSp>
      <p:sp>
        <p:nvSpPr>
          <p:cNvPr id="46" name="Rectangle 45"/>
          <p:cNvSpPr/>
          <p:nvPr/>
        </p:nvSpPr>
        <p:spPr>
          <a:xfrm>
            <a:off x="3138398" y="6020932"/>
            <a:ext cx="1624084" cy="338554"/>
          </a:xfrm>
          <a:prstGeom prst="rect">
            <a:avLst/>
          </a:prstGeom>
        </p:spPr>
        <p:txBody>
          <a:bodyPr wrap="square">
            <a:spAutoFit/>
          </a:bodyPr>
          <a:lstStyle/>
          <a:p>
            <a:pPr marL="0" marR="0" lvl="0" indent="0" algn="ctr" defTabSz="91425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smtClean="0">
                <a:ln>
                  <a:noFill/>
                </a:ln>
                <a:solidFill>
                  <a:srgbClr val="5F5F5F"/>
                </a:solidFill>
                <a:effectLst/>
                <a:uLnTx/>
                <a:uFillTx/>
                <a:latin typeface="Calibri"/>
                <a:ea typeface="+mn-ea"/>
                <a:cs typeface="+mn-cs"/>
              </a:rPr>
              <a:t>On-Premises</a:t>
            </a:r>
            <a:endParaRPr kumimoji="0" lang="en-US" sz="1600" b="1" i="0" u="none" strike="noStrike" kern="1200" cap="none" spc="0" normalizeH="0" baseline="0" noProof="0" dirty="0">
              <a:ln>
                <a:noFill/>
              </a:ln>
              <a:solidFill>
                <a:srgbClr val="5F5F5F"/>
              </a:solidFill>
              <a:effectLst/>
              <a:uLnTx/>
              <a:uFillTx/>
              <a:latin typeface="Calibri"/>
              <a:ea typeface="+mn-ea"/>
              <a:cs typeface="+mn-cs"/>
            </a:endParaRPr>
          </a:p>
        </p:txBody>
      </p:sp>
      <p:sp>
        <p:nvSpPr>
          <p:cNvPr id="47" name="Rectangle 46"/>
          <p:cNvSpPr/>
          <p:nvPr/>
        </p:nvSpPr>
        <p:spPr>
          <a:xfrm>
            <a:off x="5523913" y="6018560"/>
            <a:ext cx="1624084" cy="338554"/>
          </a:xfrm>
          <a:prstGeom prst="rect">
            <a:avLst/>
          </a:prstGeom>
        </p:spPr>
        <p:txBody>
          <a:bodyPr wrap="square">
            <a:spAutoFit/>
          </a:bodyPr>
          <a:lstStyle/>
          <a:p>
            <a:pPr marL="0" marR="0" lvl="0" indent="0" algn="ctr" defTabSz="91425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smtClean="0">
                <a:ln>
                  <a:noFill/>
                </a:ln>
                <a:solidFill>
                  <a:srgbClr val="5F5F5F"/>
                </a:solidFill>
                <a:effectLst/>
                <a:uLnTx/>
                <a:uFillTx/>
                <a:latin typeface="Calibri"/>
                <a:ea typeface="+mn-ea"/>
                <a:cs typeface="+mn-cs"/>
              </a:rPr>
              <a:t>Cloud</a:t>
            </a:r>
            <a:endParaRPr kumimoji="0" lang="en-US" sz="1600" b="1" i="0" u="none" strike="noStrike" kern="1200" cap="none" spc="0" normalizeH="0" baseline="0" noProof="0" dirty="0">
              <a:ln>
                <a:noFill/>
              </a:ln>
              <a:solidFill>
                <a:srgbClr val="5F5F5F"/>
              </a:solidFill>
              <a:effectLst/>
              <a:uLnTx/>
              <a:uFillTx/>
              <a:latin typeface="Calibri"/>
              <a:ea typeface="+mn-ea"/>
              <a:cs typeface="+mn-cs"/>
            </a:endParaRPr>
          </a:p>
        </p:txBody>
      </p:sp>
      <p:sp>
        <p:nvSpPr>
          <p:cNvPr id="48" name="Rectangle 47"/>
          <p:cNvSpPr/>
          <p:nvPr/>
        </p:nvSpPr>
        <p:spPr>
          <a:xfrm>
            <a:off x="6851190" y="6020932"/>
            <a:ext cx="2508906" cy="338554"/>
          </a:xfrm>
          <a:prstGeom prst="rect">
            <a:avLst/>
          </a:prstGeom>
        </p:spPr>
        <p:txBody>
          <a:bodyPr wrap="square">
            <a:spAutoFit/>
          </a:bodyPr>
          <a:lstStyle/>
          <a:p>
            <a:pPr marL="0" marR="0" lvl="0" indent="0" algn="ctr" defTabSz="91425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smtClean="0">
                <a:ln>
                  <a:noFill/>
                </a:ln>
                <a:solidFill>
                  <a:srgbClr val="5F5F5F"/>
                </a:solidFill>
                <a:effectLst/>
                <a:uLnTx/>
                <a:uFillTx/>
                <a:latin typeface="Calibri"/>
                <a:ea typeface="+mn-ea"/>
                <a:cs typeface="+mn-cs"/>
              </a:rPr>
              <a:t>Cloud + Business Benefits</a:t>
            </a:r>
            <a:endParaRPr kumimoji="0" lang="en-US" sz="1600" b="1" i="0" u="none" strike="noStrike" kern="1200" cap="none" spc="0" normalizeH="0" baseline="0" noProof="0" dirty="0">
              <a:ln>
                <a:noFill/>
              </a:ln>
              <a:solidFill>
                <a:srgbClr val="5F5F5F"/>
              </a:solidFill>
              <a:effectLst/>
              <a:uLnTx/>
              <a:uFillTx/>
              <a:latin typeface="Calibri"/>
              <a:ea typeface="+mn-ea"/>
              <a:cs typeface="+mn-cs"/>
            </a:endParaRPr>
          </a:p>
        </p:txBody>
      </p:sp>
      <p:grpSp>
        <p:nvGrpSpPr>
          <p:cNvPr id="2" name="Group 1"/>
          <p:cNvGrpSpPr/>
          <p:nvPr/>
        </p:nvGrpSpPr>
        <p:grpSpPr>
          <a:xfrm>
            <a:off x="3248156" y="2318495"/>
            <a:ext cx="5394960" cy="1400976"/>
            <a:chOff x="3248156" y="2297943"/>
            <a:chExt cx="5394960" cy="1400976"/>
          </a:xfrm>
        </p:grpSpPr>
        <p:cxnSp>
          <p:nvCxnSpPr>
            <p:cNvPr id="31" name="Straight Connector 30"/>
            <p:cNvCxnSpPr/>
            <p:nvPr/>
          </p:nvCxnSpPr>
          <p:spPr>
            <a:xfrm flipV="1">
              <a:off x="3248156" y="2297943"/>
              <a:ext cx="5394960" cy="4743"/>
            </a:xfrm>
            <a:prstGeom prst="line">
              <a:avLst/>
            </a:prstGeom>
            <a:ln w="19050">
              <a:solidFill>
                <a:schemeClr val="bg1"/>
              </a:solidFill>
              <a:prstDash val="dash"/>
              <a:miter lim="800000"/>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a:off x="6335955" y="2302686"/>
              <a:ext cx="0" cy="822960"/>
            </a:xfrm>
            <a:prstGeom prst="straightConnector1">
              <a:avLst/>
            </a:prstGeom>
            <a:ln w="19050">
              <a:solidFill>
                <a:schemeClr val="bg1"/>
              </a:solidFill>
              <a:miter lim="800000"/>
              <a:tailEnd type="arrow"/>
            </a:ln>
          </p:spPr>
          <p:style>
            <a:lnRef idx="1">
              <a:schemeClr val="accent1"/>
            </a:lnRef>
            <a:fillRef idx="0">
              <a:schemeClr val="accent1"/>
            </a:fillRef>
            <a:effectRef idx="0">
              <a:schemeClr val="accent1"/>
            </a:effectRef>
            <a:fontRef idx="minor">
              <a:schemeClr val="tx1"/>
            </a:fontRef>
          </p:style>
        </p:cxnSp>
        <p:sp>
          <p:nvSpPr>
            <p:cNvPr id="39" name="Rectangle 38"/>
            <p:cNvSpPr/>
            <p:nvPr/>
          </p:nvSpPr>
          <p:spPr>
            <a:xfrm>
              <a:off x="5410356" y="2647373"/>
              <a:ext cx="1064308" cy="338554"/>
            </a:xfrm>
            <a:prstGeom prst="rect">
              <a:avLst/>
            </a:prstGeom>
          </p:spPr>
          <p:txBody>
            <a:bodyPr wrap="square">
              <a:spAutoFit/>
            </a:bodyPr>
            <a:lstStyle/>
            <a:p>
              <a:pPr marL="0" marR="0" lvl="0" indent="0" algn="ctr" defTabSz="91425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smtClean="0">
                  <a:ln>
                    <a:noFill/>
                  </a:ln>
                  <a:solidFill>
                    <a:srgbClr val="FFFFFF"/>
                  </a:solidFill>
                  <a:effectLst/>
                  <a:uLnTx/>
                  <a:uFillTx/>
                  <a:latin typeface="Calibri"/>
                  <a:ea typeface="+mn-ea"/>
                  <a:cs typeface="+mn-cs"/>
                </a:rPr>
                <a:t>-$4</a:t>
              </a:r>
              <a:r>
                <a:rPr lang="en-US" sz="1600" b="1" dirty="0" smtClean="0">
                  <a:solidFill>
                    <a:srgbClr val="FFFFFF"/>
                  </a:solidFill>
                  <a:latin typeface="Calibri"/>
                </a:rPr>
                <a:t>.4 M</a:t>
              </a:r>
              <a:endParaRPr kumimoji="0" lang="en-US" sz="1800" b="1" i="0" u="none" strike="noStrike" kern="1200" cap="none" spc="0" normalizeH="0" baseline="0" noProof="0" dirty="0">
                <a:ln>
                  <a:noFill/>
                </a:ln>
                <a:solidFill>
                  <a:srgbClr val="FFFFFF"/>
                </a:solidFill>
                <a:effectLst/>
                <a:uLnTx/>
                <a:uFillTx/>
                <a:latin typeface="Calibri"/>
                <a:ea typeface="+mn-ea"/>
                <a:cs typeface="+mn-cs"/>
              </a:endParaRPr>
            </a:p>
          </p:txBody>
        </p:sp>
        <p:cxnSp>
          <p:nvCxnSpPr>
            <p:cNvPr id="49" name="Straight Arrow Connector 48"/>
            <p:cNvCxnSpPr/>
            <p:nvPr/>
          </p:nvCxnSpPr>
          <p:spPr>
            <a:xfrm>
              <a:off x="8142703" y="2327319"/>
              <a:ext cx="0" cy="1371600"/>
            </a:xfrm>
            <a:prstGeom prst="straightConnector1">
              <a:avLst/>
            </a:prstGeom>
            <a:ln w="19050">
              <a:solidFill>
                <a:schemeClr val="bg1"/>
              </a:solidFill>
              <a:miter lim="800000"/>
              <a:tailEnd type="arrow"/>
            </a:ln>
          </p:spPr>
          <p:style>
            <a:lnRef idx="1">
              <a:schemeClr val="accent1"/>
            </a:lnRef>
            <a:fillRef idx="0">
              <a:schemeClr val="accent1"/>
            </a:fillRef>
            <a:effectRef idx="0">
              <a:schemeClr val="accent1"/>
            </a:effectRef>
            <a:fontRef idx="minor">
              <a:schemeClr val="tx1"/>
            </a:fontRef>
          </p:style>
        </p:cxnSp>
        <p:sp>
          <p:nvSpPr>
            <p:cNvPr id="50" name="Rectangle 49"/>
            <p:cNvSpPr/>
            <p:nvPr/>
          </p:nvSpPr>
          <p:spPr>
            <a:xfrm>
              <a:off x="7228922" y="2647373"/>
              <a:ext cx="1064308" cy="338554"/>
            </a:xfrm>
            <a:prstGeom prst="rect">
              <a:avLst/>
            </a:prstGeom>
          </p:spPr>
          <p:txBody>
            <a:bodyPr wrap="square">
              <a:spAutoFit/>
            </a:bodyPr>
            <a:lstStyle/>
            <a:p>
              <a:pPr marL="0" marR="0" lvl="0" indent="0" algn="ctr" defTabSz="91425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smtClean="0">
                  <a:ln>
                    <a:noFill/>
                  </a:ln>
                  <a:solidFill>
                    <a:srgbClr val="FFFFFF"/>
                  </a:solidFill>
                  <a:effectLst/>
                  <a:uLnTx/>
                  <a:uFillTx/>
                  <a:latin typeface="Calibri"/>
                  <a:ea typeface="+mn-ea"/>
                  <a:cs typeface="+mn-cs"/>
                </a:rPr>
                <a:t>-$7.3 M</a:t>
              </a:r>
              <a:endParaRPr kumimoji="0" lang="en-US" sz="1800" b="1" i="0" u="none" strike="noStrike" kern="1200" cap="none" spc="0" normalizeH="0" baseline="0" noProof="0" dirty="0">
                <a:ln>
                  <a:noFill/>
                </a:ln>
                <a:solidFill>
                  <a:srgbClr val="FFFFFF"/>
                </a:solidFill>
                <a:effectLst/>
                <a:uLnTx/>
                <a:uFillTx/>
                <a:latin typeface="Calibri"/>
                <a:ea typeface="+mn-ea"/>
                <a:cs typeface="+mn-cs"/>
              </a:endParaRPr>
            </a:p>
          </p:txBody>
        </p:sp>
      </p:grpSp>
      <p:sp>
        <p:nvSpPr>
          <p:cNvPr id="74" name="Rectangle 73"/>
          <p:cNvSpPr/>
          <p:nvPr/>
        </p:nvSpPr>
        <p:spPr>
          <a:xfrm>
            <a:off x="343838" y="889221"/>
            <a:ext cx="5577489" cy="461665"/>
          </a:xfrm>
          <a:prstGeom prst="rect">
            <a:avLst/>
          </a:prstGeom>
        </p:spPr>
        <p:txBody>
          <a:bodyPr wrap="none">
            <a:spAutoFit/>
          </a:bodyPr>
          <a:lstStyle/>
          <a:p>
            <a:pPr marL="0" marR="0" lvl="0" indent="0" algn="l" defTabSz="914257"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smtClean="0">
                <a:ln>
                  <a:noFill/>
                </a:ln>
                <a:solidFill>
                  <a:srgbClr val="FFFFFF"/>
                </a:solidFill>
                <a:effectLst/>
                <a:uLnTx/>
                <a:uFillTx/>
                <a:latin typeface="Calibri"/>
                <a:ea typeface="+mn-ea"/>
                <a:cs typeface="+mn-cs"/>
              </a:rPr>
              <a:t>Over $7.3 Million </a:t>
            </a:r>
            <a:r>
              <a:rPr kumimoji="0" lang="en-US" sz="2400" b="1" i="0" u="none" strike="noStrike" kern="1200" cap="none" spc="0" normalizeH="0" baseline="0" noProof="0" dirty="0">
                <a:ln>
                  <a:noFill/>
                </a:ln>
                <a:solidFill>
                  <a:srgbClr val="FFFFFF"/>
                </a:solidFill>
                <a:effectLst/>
                <a:uLnTx/>
                <a:uFillTx/>
                <a:latin typeface="Calibri"/>
                <a:ea typeface="+mn-ea"/>
                <a:cs typeface="+mn-cs"/>
              </a:rPr>
              <a:t>Lower </a:t>
            </a:r>
            <a:r>
              <a:rPr kumimoji="0" lang="en-US" sz="2400" b="1" i="0" u="none" strike="noStrike" kern="1200" cap="none" spc="0" normalizeH="0" baseline="0" noProof="0" dirty="0" smtClean="0">
                <a:ln>
                  <a:noFill/>
                </a:ln>
                <a:solidFill>
                  <a:srgbClr val="FFFFFF"/>
                </a:solidFill>
                <a:effectLst/>
                <a:uLnTx/>
                <a:uFillTx/>
                <a:latin typeface="Calibri"/>
                <a:ea typeface="+mn-ea"/>
                <a:cs typeface="+mn-cs"/>
              </a:rPr>
              <a:t>TCO Over </a:t>
            </a:r>
            <a:r>
              <a:rPr kumimoji="0" lang="en-US" sz="2400" b="1" i="0" u="none" strike="noStrike" kern="1200" cap="none" spc="0" normalizeH="0" baseline="0" noProof="0" dirty="0">
                <a:ln>
                  <a:noFill/>
                </a:ln>
                <a:solidFill>
                  <a:srgbClr val="FFFFFF"/>
                </a:solidFill>
                <a:effectLst/>
                <a:uLnTx/>
                <a:uFillTx/>
                <a:latin typeface="Calibri"/>
                <a:ea typeface="+mn-ea"/>
                <a:cs typeface="+mn-cs"/>
              </a:rPr>
              <a:t>5 Years!</a:t>
            </a:r>
          </a:p>
        </p:txBody>
      </p:sp>
      <p:sp>
        <p:nvSpPr>
          <p:cNvPr id="3" name="Rectangle 2"/>
          <p:cNvSpPr/>
          <p:nvPr/>
        </p:nvSpPr>
        <p:spPr>
          <a:xfrm>
            <a:off x="343838" y="1521113"/>
            <a:ext cx="10583242" cy="307777"/>
          </a:xfrm>
          <a:prstGeom prst="rect">
            <a:avLst/>
          </a:prstGeom>
        </p:spPr>
        <p:txBody>
          <a:bodyPr wrap="square">
            <a:spAutoFit/>
          </a:bodyPr>
          <a:lstStyle/>
          <a:p>
            <a:pPr marL="0" marR="0" lvl="0" indent="0" algn="l" defTabSz="91425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smtClean="0">
                <a:ln>
                  <a:noFill/>
                </a:ln>
                <a:solidFill>
                  <a:srgbClr val="FFFFFF"/>
                </a:solidFill>
                <a:effectLst/>
                <a:uLnTx/>
                <a:uFillTx/>
                <a:latin typeface="Calibri"/>
                <a:ea typeface="+mn-ea"/>
                <a:cs typeface="+mn-cs"/>
              </a:rPr>
              <a:t>Sample EBS </a:t>
            </a:r>
            <a:r>
              <a:rPr kumimoji="0" lang="en-US" sz="1400" b="1" i="0" u="none" strike="noStrike" kern="1200" cap="none" spc="0" normalizeH="0" baseline="0" noProof="0" dirty="0">
                <a:ln>
                  <a:noFill/>
                </a:ln>
                <a:solidFill>
                  <a:srgbClr val="FFFFFF"/>
                </a:solidFill>
                <a:effectLst/>
                <a:uLnTx/>
                <a:uFillTx/>
                <a:latin typeface="Calibri"/>
                <a:ea typeface="+mn-ea"/>
                <a:cs typeface="+mn-cs"/>
              </a:rPr>
              <a:t>Environment: 2000 Concurrent Users, 7 TB Database, Up to 4 Node RAC</a:t>
            </a:r>
          </a:p>
        </p:txBody>
      </p:sp>
    </p:spTree>
    <p:extLst>
      <p:ext uri="{BB962C8B-B14F-4D97-AF65-F5344CB8AC3E}">
        <p14:creationId xmlns:p14="http://schemas.microsoft.com/office/powerpoint/2010/main" val="3403944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1000"/>
            <a:lum/>
          </a:blip>
          <a:srcRect/>
          <a:stretch>
            <a:fillRect/>
          </a:stretch>
        </a:blipFill>
        <a:effectLst/>
      </p:bgPr>
    </p:bg>
    <p:spTree>
      <p:nvGrpSpPr>
        <p:cNvPr id="1" name=""/>
        <p:cNvGrpSpPr/>
        <p:nvPr/>
      </p:nvGrpSpPr>
      <p:grpSpPr>
        <a:xfrm>
          <a:off x="0" y="0"/>
          <a:ext cx="0" cy="0"/>
          <a:chOff x="0" y="0"/>
          <a:chExt cx="0" cy="0"/>
        </a:xfrm>
      </p:grpSpPr>
      <p:sp>
        <p:nvSpPr>
          <p:cNvPr id="22" name="Flowchart: Data 21"/>
          <p:cNvSpPr/>
          <p:nvPr/>
        </p:nvSpPr>
        <p:spPr>
          <a:xfrm>
            <a:off x="6124074" y="-2646946"/>
            <a:ext cx="9481558" cy="6164014"/>
          </a:xfrm>
          <a:prstGeom prst="flowChartInputOutput">
            <a:avLst/>
          </a:prstGeom>
          <a:blipFill dpi="0" rotWithShape="1">
            <a:blip r:embed="rId3">
              <a:alphaModFix amt="37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lowchart: Data 25"/>
          <p:cNvSpPr/>
          <p:nvPr/>
        </p:nvSpPr>
        <p:spPr>
          <a:xfrm>
            <a:off x="5456545" y="1106905"/>
            <a:ext cx="8807117" cy="5686849"/>
          </a:xfrm>
          <a:prstGeom prst="flowChartInputOutput">
            <a:avLst/>
          </a:prstGeom>
          <a:blipFill dpi="0" rotWithShape="1">
            <a:blip r:embed="rId4">
              <a:alphaModFix amt="81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5376672" y="6556248"/>
            <a:ext cx="3200400" cy="182880"/>
          </a:xfrm>
          <a:prstGeom prst="rect">
            <a:avLst/>
          </a:prstGeom>
          <a:noFill/>
        </p:spPr>
        <p:txBody>
          <a:bodyPr vert="horz" wrap="none" lIns="0" tIns="0" rIns="0" bIns="0" rtlCol="0" anchor="ctr" anchorCtr="0">
            <a:no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sz="850" b="0" i="0" u="none" strike="noStrike" kern="0" cap="none" spc="0" normalizeH="0" baseline="0" noProof="0" dirty="0" smtClean="0">
                <a:ln>
                  <a:noFill/>
                </a:ln>
                <a:solidFill>
                  <a:srgbClr val="FFFFFF"/>
                </a:solidFill>
                <a:effectLst/>
                <a:uLnTx/>
                <a:uFillTx/>
              </a:rPr>
              <a:t>Copyright © </a:t>
            </a:r>
            <a:r>
              <a:rPr kumimoji="0" lang="en-US" sz="850" b="0" i="0" u="none" strike="noStrike" kern="0" cap="none" spc="0" normalizeH="0" baseline="0" noProof="0" dirty="0" smtClean="0">
                <a:ln>
                  <a:noFill/>
                </a:ln>
                <a:solidFill>
                  <a:srgbClr val="FFFFFF"/>
                </a:solidFill>
                <a:effectLst/>
                <a:uLnTx/>
                <a:uFillTx/>
              </a:rPr>
              <a:t>2017,</a:t>
            </a:r>
            <a:r>
              <a:rPr kumimoji="0" sz="850" b="0" i="0" u="none" strike="noStrike" kern="0" cap="none" spc="0" normalizeH="0" baseline="0" noProof="0" dirty="0" smtClean="0">
                <a:ln>
                  <a:noFill/>
                </a:ln>
                <a:solidFill>
                  <a:srgbClr val="FFFFFF"/>
                </a:solidFill>
                <a:effectLst/>
                <a:uLnTx/>
                <a:uFillTx/>
              </a:rPr>
              <a:t> Oracle and/or its affiliates. All rights reserved.  |</a:t>
            </a:r>
          </a:p>
        </p:txBody>
      </p:sp>
      <p:sp>
        <p:nvSpPr>
          <p:cNvPr id="5" name="Content Placeholder 9"/>
          <p:cNvSpPr txBox="1">
            <a:spLocks/>
          </p:cNvSpPr>
          <p:nvPr/>
        </p:nvSpPr>
        <p:spPr>
          <a:xfrm>
            <a:off x="496243" y="1875187"/>
            <a:ext cx="6412558" cy="4333703"/>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lumMod val="50000"/>
                  </a:schemeClr>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lumMod val="50000"/>
                  </a:schemeClr>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lumMod val="50000"/>
                  </a:schemeClr>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lumMod val="50000"/>
                  </a:schemeClr>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lumMod val="50000"/>
                  </a:schemeClr>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400"/>
              </a:spcBef>
              <a:spcAft>
                <a:spcPts val="0"/>
              </a:spcAft>
              <a:buClr>
                <a:srgbClr val="5F5F5F"/>
              </a:buClr>
              <a:buSzTx/>
              <a:buFont typeface="Arial" panose="020B0604020202020204" pitchFamily="34" charset="0"/>
              <a:buChar char="•"/>
              <a:tabLst/>
              <a:defRPr/>
            </a:pPr>
            <a:r>
              <a:rPr kumimoji="0" lang="en-US" sz="2000" b="0" i="0" u="none" strike="noStrike" kern="1200" cap="none" spc="0" normalizeH="0" baseline="0" noProof="0" dirty="0" smtClean="0">
                <a:ln>
                  <a:noFill/>
                </a:ln>
                <a:solidFill>
                  <a:srgbClr val="5F5F5F"/>
                </a:solidFill>
                <a:effectLst/>
                <a:uLnTx/>
                <a:uFillTx/>
                <a:latin typeface="Calibri"/>
                <a:ea typeface="+mn-ea"/>
                <a:cs typeface="+mn-cs"/>
              </a:rPr>
              <a:t>Improved time-to-market</a:t>
            </a:r>
          </a:p>
          <a:p>
            <a:pPr marL="502920" marR="0" lvl="1" indent="-228600" algn="l" defTabSz="914400" rtl="0" eaLnBrk="1" fontAlgn="auto" latinLnBrk="0" hangingPunct="1">
              <a:lnSpc>
                <a:spcPct val="90000"/>
              </a:lnSpc>
              <a:spcBef>
                <a:spcPts val="400"/>
              </a:spcBef>
              <a:spcAft>
                <a:spcPts val="0"/>
              </a:spcAft>
              <a:buClr>
                <a:srgbClr val="5F5F5F"/>
              </a:buClr>
              <a:buSzTx/>
              <a:buFont typeface="Arial" panose="020B0604020202020204" pitchFamily="34" charset="0"/>
              <a:buChar char="–"/>
              <a:tabLst/>
              <a:defRPr/>
            </a:pPr>
            <a:r>
              <a:rPr kumimoji="0" lang="en-US" sz="1600" b="0" i="0" u="none" strike="noStrike" kern="1200" cap="none" spc="0" normalizeH="0" baseline="0" noProof="0" dirty="0" smtClean="0">
                <a:ln>
                  <a:noFill/>
                </a:ln>
                <a:solidFill>
                  <a:srgbClr val="5F5F5F"/>
                </a:solidFill>
                <a:effectLst/>
                <a:uLnTx/>
                <a:uFillTx/>
                <a:latin typeface="Calibri"/>
                <a:ea typeface="+mn-ea"/>
                <a:cs typeface="+mn-cs"/>
              </a:rPr>
              <a:t>Shortened project times</a:t>
            </a:r>
          </a:p>
          <a:p>
            <a:pPr marL="228600" marR="0" lvl="0" indent="-228600" algn="l" defTabSz="914400" rtl="0" eaLnBrk="1" fontAlgn="auto" latinLnBrk="0" hangingPunct="1">
              <a:lnSpc>
                <a:spcPct val="90000"/>
              </a:lnSpc>
              <a:spcBef>
                <a:spcPts val="400"/>
              </a:spcBef>
              <a:spcAft>
                <a:spcPts val="0"/>
              </a:spcAft>
              <a:buClr>
                <a:srgbClr val="5F5F5F"/>
              </a:buClr>
              <a:buSzTx/>
              <a:buFont typeface="Arial" panose="020B0604020202020204" pitchFamily="34" charset="0"/>
              <a:buChar char="•"/>
              <a:tabLst/>
              <a:defRPr/>
            </a:pPr>
            <a:r>
              <a:rPr kumimoji="0" lang="en-US" sz="2000" b="0" i="0" u="none" strike="noStrike" kern="1200" cap="none" spc="0" normalizeH="0" baseline="0" noProof="0" dirty="0" smtClean="0">
                <a:ln>
                  <a:noFill/>
                </a:ln>
                <a:solidFill>
                  <a:srgbClr val="5F5F5F"/>
                </a:solidFill>
                <a:effectLst/>
                <a:uLnTx/>
                <a:uFillTx/>
                <a:latin typeface="Calibri"/>
                <a:ea typeface="+mn-ea"/>
                <a:cs typeface="+mn-cs"/>
              </a:rPr>
              <a:t>On-demand self-service</a:t>
            </a:r>
          </a:p>
          <a:p>
            <a:pPr marL="457200" marR="0" lvl="2" indent="-182880" algn="l" defTabSz="914400" rtl="0" eaLnBrk="1" fontAlgn="auto" latinLnBrk="0" hangingPunct="1">
              <a:lnSpc>
                <a:spcPct val="90000"/>
              </a:lnSpc>
              <a:spcBef>
                <a:spcPts val="400"/>
              </a:spcBef>
              <a:spcAft>
                <a:spcPts val="0"/>
              </a:spcAft>
              <a:buClr>
                <a:srgbClr val="5F5F5F"/>
              </a:buClr>
              <a:buSzTx/>
              <a:buFont typeface="Arial" panose="020B0604020202020204" pitchFamily="34" charset="0"/>
              <a:buChar char="•"/>
              <a:tabLst/>
              <a:defRPr/>
            </a:pPr>
            <a:r>
              <a:rPr kumimoji="0" lang="en-US" sz="1600" b="0" i="0" u="none" strike="noStrike" kern="1200" cap="none" spc="0" normalizeH="0" baseline="0" noProof="0" dirty="0" smtClean="0">
                <a:ln>
                  <a:noFill/>
                </a:ln>
                <a:solidFill>
                  <a:srgbClr val="5F5F5F"/>
                </a:solidFill>
                <a:effectLst/>
                <a:uLnTx/>
                <a:uFillTx/>
                <a:latin typeface="Calibri"/>
                <a:ea typeface="+mn-ea"/>
                <a:cs typeface="+mn-cs"/>
              </a:rPr>
              <a:t>Automated quick provisioning of fresh images</a:t>
            </a:r>
            <a:endParaRPr kumimoji="0" lang="en-US" sz="2000" b="0" i="0" u="none" strike="noStrike" kern="1200" cap="none" spc="0" normalizeH="0" baseline="0" noProof="0" dirty="0" smtClean="0">
              <a:ln>
                <a:noFill/>
              </a:ln>
              <a:solidFill>
                <a:srgbClr val="5F5F5F"/>
              </a:solidFill>
              <a:effectLst/>
              <a:uLnTx/>
              <a:uFillTx/>
              <a:latin typeface="Calibri"/>
              <a:ea typeface="+mn-ea"/>
              <a:cs typeface="+mn-cs"/>
            </a:endParaRPr>
          </a:p>
          <a:p>
            <a:pPr marL="228600" marR="0" lvl="0" indent="-228600" algn="l" defTabSz="914400" rtl="0" eaLnBrk="1" fontAlgn="auto" latinLnBrk="0" hangingPunct="1">
              <a:lnSpc>
                <a:spcPct val="90000"/>
              </a:lnSpc>
              <a:spcBef>
                <a:spcPts val="400"/>
              </a:spcBef>
              <a:spcAft>
                <a:spcPts val="0"/>
              </a:spcAft>
              <a:buClr>
                <a:srgbClr val="5F5F5F"/>
              </a:buClr>
              <a:buSzTx/>
              <a:buFont typeface="Arial" panose="020B0604020202020204" pitchFamily="34" charset="0"/>
              <a:buChar char="•"/>
              <a:tabLst/>
              <a:defRPr/>
            </a:pPr>
            <a:r>
              <a:rPr kumimoji="0" lang="en-US" sz="2000" b="0" i="0" u="none" strike="noStrike" kern="1200" cap="none" spc="0" normalizeH="0" baseline="0" noProof="0" dirty="0" smtClean="0">
                <a:ln>
                  <a:noFill/>
                </a:ln>
                <a:solidFill>
                  <a:srgbClr val="5F5F5F"/>
                </a:solidFill>
                <a:effectLst/>
                <a:uLnTx/>
                <a:uFillTx/>
                <a:latin typeface="Calibri"/>
                <a:ea typeface="+mn-ea"/>
                <a:cs typeface="+mn-cs"/>
              </a:rPr>
              <a:t>Increased </a:t>
            </a:r>
            <a:r>
              <a:rPr kumimoji="0" lang="en-US" sz="2000" b="0" i="0" u="none" strike="noStrike" kern="1200" cap="none" spc="0" normalizeH="0" baseline="0" noProof="0" dirty="0">
                <a:ln>
                  <a:noFill/>
                </a:ln>
                <a:solidFill>
                  <a:srgbClr val="5F5F5F"/>
                </a:solidFill>
                <a:effectLst/>
                <a:uLnTx/>
                <a:uFillTx/>
                <a:latin typeface="Calibri"/>
                <a:ea typeface="+mn-ea"/>
                <a:cs typeface="+mn-cs"/>
              </a:rPr>
              <a:t>availability</a:t>
            </a:r>
          </a:p>
          <a:p>
            <a:pPr marL="228600" marR="0" lvl="0" indent="-228600" algn="l" defTabSz="914400" rtl="0" eaLnBrk="1" fontAlgn="auto" latinLnBrk="0" hangingPunct="1">
              <a:lnSpc>
                <a:spcPct val="90000"/>
              </a:lnSpc>
              <a:spcBef>
                <a:spcPts val="600"/>
              </a:spcBef>
              <a:spcAft>
                <a:spcPts val="0"/>
              </a:spcAft>
              <a:buClr>
                <a:srgbClr val="5F5F5F"/>
              </a:buClr>
              <a:buSzTx/>
              <a:buFont typeface="Arial" panose="020B0604020202020204" pitchFamily="34" charset="0"/>
              <a:buChar char="•"/>
              <a:tabLst/>
              <a:defRPr/>
            </a:pPr>
            <a:r>
              <a:rPr kumimoji="0" lang="en-US" sz="2000" b="0" i="0" u="none" strike="noStrike" kern="1200" cap="none" spc="0" normalizeH="0" baseline="0" noProof="0" dirty="0" smtClean="0">
                <a:ln>
                  <a:noFill/>
                </a:ln>
                <a:solidFill>
                  <a:srgbClr val="5F5F5F"/>
                </a:solidFill>
                <a:effectLst/>
                <a:uLnTx/>
                <a:uFillTx/>
                <a:latin typeface="Calibri"/>
                <a:ea typeface="+mn-ea"/>
                <a:cs typeface="+mn-cs"/>
              </a:rPr>
              <a:t>Support from single vendor</a:t>
            </a:r>
          </a:p>
          <a:p>
            <a:pPr marL="228600" marR="0" lvl="0" indent="-228600" algn="l" defTabSz="914400" rtl="0" eaLnBrk="1" fontAlgn="auto" latinLnBrk="0" hangingPunct="1">
              <a:lnSpc>
                <a:spcPct val="90000"/>
              </a:lnSpc>
              <a:spcBef>
                <a:spcPts val="400"/>
              </a:spcBef>
              <a:spcAft>
                <a:spcPts val="0"/>
              </a:spcAft>
              <a:buClr>
                <a:srgbClr val="5F5F5F"/>
              </a:buClr>
              <a:buSzTx/>
              <a:buFont typeface="Arial" panose="020B0604020202020204" pitchFamily="34" charset="0"/>
              <a:buChar char="•"/>
              <a:tabLst/>
              <a:defRPr/>
            </a:pPr>
            <a:r>
              <a:rPr kumimoji="0" lang="en-US" sz="2000" b="0" i="0" u="none" strike="noStrike" kern="1200" cap="none" spc="0" normalizeH="0" baseline="0" noProof="0" dirty="0" smtClean="0">
                <a:ln>
                  <a:noFill/>
                </a:ln>
                <a:solidFill>
                  <a:srgbClr val="5F5F5F"/>
                </a:solidFill>
                <a:effectLst/>
                <a:uLnTx/>
                <a:uFillTx/>
                <a:latin typeface="Calibri"/>
                <a:ea typeface="+mn-ea"/>
                <a:cs typeface="+mn-cs"/>
              </a:rPr>
              <a:t>High performance cloud infrastructure</a:t>
            </a:r>
          </a:p>
          <a:p>
            <a:pPr marL="502920" marR="0" lvl="1" indent="-228600" algn="l" defTabSz="914400" rtl="0" eaLnBrk="1" fontAlgn="auto" latinLnBrk="0" hangingPunct="1">
              <a:lnSpc>
                <a:spcPct val="90000"/>
              </a:lnSpc>
              <a:spcBef>
                <a:spcPts val="400"/>
              </a:spcBef>
              <a:spcAft>
                <a:spcPts val="0"/>
              </a:spcAft>
              <a:buClr>
                <a:srgbClr val="5F5F5F"/>
              </a:buClr>
              <a:buSzTx/>
              <a:buFont typeface="Arial" panose="020B0604020202020204" pitchFamily="34" charset="0"/>
              <a:buChar char="–"/>
              <a:tabLst/>
              <a:defRPr/>
            </a:pPr>
            <a:r>
              <a:rPr kumimoji="0" lang="en-US" sz="1600" b="0" i="0" u="none" strike="noStrike" kern="1200" cap="none" spc="0" normalizeH="0" baseline="0" noProof="0" dirty="0" smtClean="0">
                <a:ln>
                  <a:noFill/>
                </a:ln>
                <a:solidFill>
                  <a:srgbClr val="5F5F5F"/>
                </a:solidFill>
                <a:effectLst/>
                <a:uLnTx/>
                <a:uFillTx/>
                <a:latin typeface="Calibri"/>
                <a:ea typeface="+mn-ea"/>
                <a:cs typeface="+mn-cs"/>
              </a:rPr>
              <a:t>In the cloud, faster means cheaper</a:t>
            </a:r>
          </a:p>
          <a:p>
            <a:pPr marL="228600" marR="0" lvl="0" indent="-228600" algn="l" defTabSz="914400" rtl="0" eaLnBrk="1" fontAlgn="auto" latinLnBrk="0" hangingPunct="1">
              <a:lnSpc>
                <a:spcPct val="90000"/>
              </a:lnSpc>
              <a:spcBef>
                <a:spcPts val="600"/>
              </a:spcBef>
              <a:spcAft>
                <a:spcPts val="0"/>
              </a:spcAft>
              <a:buClr>
                <a:srgbClr val="5F5F5F"/>
              </a:buClr>
              <a:buSzTx/>
              <a:buFont typeface="Arial" panose="020B0604020202020204" pitchFamily="34" charset="0"/>
              <a:buChar char="•"/>
              <a:tabLst/>
              <a:defRPr/>
            </a:pPr>
            <a:r>
              <a:rPr kumimoji="0" lang="en-US" sz="2000" b="0" i="0" u="none" strike="noStrike" kern="1200" cap="none" spc="0" normalizeH="0" baseline="0" noProof="0" dirty="0" smtClean="0">
                <a:ln>
                  <a:noFill/>
                </a:ln>
                <a:solidFill>
                  <a:srgbClr val="5F5F5F"/>
                </a:solidFill>
                <a:effectLst/>
                <a:uLnTx/>
                <a:uFillTx/>
                <a:latin typeface="Calibri"/>
                <a:ea typeface="+mn-ea"/>
                <a:cs typeface="+mn-cs"/>
              </a:rPr>
              <a:t>Reduction in labor to run &amp; maintain</a:t>
            </a:r>
          </a:p>
          <a:p>
            <a:pPr marL="502920" marR="0" lvl="1" indent="-228600" algn="l" defTabSz="914400" rtl="0" eaLnBrk="1" fontAlgn="auto" latinLnBrk="0" hangingPunct="1">
              <a:lnSpc>
                <a:spcPct val="90000"/>
              </a:lnSpc>
              <a:spcBef>
                <a:spcPts val="400"/>
              </a:spcBef>
              <a:spcAft>
                <a:spcPts val="0"/>
              </a:spcAft>
              <a:buClr>
                <a:srgbClr val="5F5F5F"/>
              </a:buClr>
              <a:buSzTx/>
              <a:buFont typeface="Arial" panose="020B0604020202020204" pitchFamily="34" charset="0"/>
              <a:buChar char="–"/>
              <a:tabLst/>
              <a:defRPr/>
            </a:pPr>
            <a:r>
              <a:rPr kumimoji="0" lang="en-US" sz="1600" b="0" i="0" u="none" strike="noStrike" kern="1200" cap="none" spc="0" normalizeH="0" baseline="0" noProof="0" dirty="0" smtClean="0">
                <a:ln>
                  <a:noFill/>
                </a:ln>
                <a:solidFill>
                  <a:srgbClr val="5F5F5F"/>
                </a:solidFill>
                <a:effectLst/>
                <a:uLnTx/>
                <a:uFillTx/>
                <a:latin typeface="Calibri"/>
                <a:ea typeface="+mn-ea"/>
                <a:cs typeface="+mn-cs"/>
              </a:rPr>
              <a:t>Automated migration of on-prem environment</a:t>
            </a:r>
          </a:p>
          <a:p>
            <a:pPr marL="502920" marR="0" lvl="1" indent="-228600" algn="l" defTabSz="914400" rtl="0" eaLnBrk="1" fontAlgn="auto" latinLnBrk="0" hangingPunct="1">
              <a:lnSpc>
                <a:spcPct val="90000"/>
              </a:lnSpc>
              <a:spcBef>
                <a:spcPts val="400"/>
              </a:spcBef>
              <a:spcAft>
                <a:spcPts val="0"/>
              </a:spcAft>
              <a:buClr>
                <a:srgbClr val="5F5F5F"/>
              </a:buClr>
              <a:buSzTx/>
              <a:buFont typeface="Arial" panose="020B0604020202020204" pitchFamily="34" charset="0"/>
              <a:buChar char="–"/>
              <a:tabLst/>
              <a:defRPr/>
            </a:pPr>
            <a:r>
              <a:rPr kumimoji="0" lang="en-US" sz="1600" b="0" i="0" u="none" strike="noStrike" kern="1200" cap="none" spc="0" normalizeH="0" baseline="0" noProof="0" dirty="0" smtClean="0">
                <a:ln>
                  <a:noFill/>
                </a:ln>
                <a:solidFill>
                  <a:srgbClr val="5F5F5F"/>
                </a:solidFill>
                <a:effectLst/>
                <a:uLnTx/>
                <a:uFillTx/>
                <a:latin typeface="Calibri"/>
                <a:ea typeface="+mn-ea"/>
                <a:cs typeface="+mn-cs"/>
              </a:rPr>
              <a:t>Hybrid cloud app management &amp; monitoring</a:t>
            </a:r>
          </a:p>
          <a:p>
            <a:pPr marL="502920" marR="0" lvl="1" indent="-228600" algn="l" defTabSz="914400" rtl="0" eaLnBrk="1" fontAlgn="auto" latinLnBrk="0" hangingPunct="1">
              <a:lnSpc>
                <a:spcPct val="90000"/>
              </a:lnSpc>
              <a:spcBef>
                <a:spcPts val="400"/>
              </a:spcBef>
              <a:spcAft>
                <a:spcPts val="0"/>
              </a:spcAft>
              <a:buClr>
                <a:srgbClr val="5F5F5F"/>
              </a:buClr>
              <a:buSzTx/>
              <a:buFont typeface="Arial" panose="020B0604020202020204" pitchFamily="34" charset="0"/>
              <a:buChar char="–"/>
              <a:tabLst/>
              <a:defRPr/>
            </a:pPr>
            <a:r>
              <a:rPr kumimoji="0" lang="en-US" sz="1600" b="0" i="0" u="none" strike="noStrike" kern="1200" cap="none" spc="0" normalizeH="0" baseline="0" noProof="0" dirty="0" smtClean="0">
                <a:ln>
                  <a:noFill/>
                </a:ln>
                <a:solidFill>
                  <a:srgbClr val="5F5F5F"/>
                </a:solidFill>
                <a:effectLst/>
                <a:uLnTx/>
                <a:uFillTx/>
                <a:latin typeface="Calibri"/>
                <a:ea typeface="+mn-ea"/>
                <a:cs typeface="+mn-cs"/>
              </a:rPr>
              <a:t>Rapid elasticity: Automated scaling &amp; load balancing</a:t>
            </a:r>
          </a:p>
          <a:p>
            <a:pPr marL="502920" marR="0" lvl="1" indent="-228600" algn="l" defTabSz="914400" rtl="0" eaLnBrk="1" fontAlgn="auto" latinLnBrk="0" hangingPunct="1">
              <a:lnSpc>
                <a:spcPct val="90000"/>
              </a:lnSpc>
              <a:spcBef>
                <a:spcPts val="400"/>
              </a:spcBef>
              <a:spcAft>
                <a:spcPts val="0"/>
              </a:spcAft>
              <a:buClr>
                <a:srgbClr val="5F5F5F"/>
              </a:buClr>
              <a:buSzTx/>
              <a:buFont typeface="Arial" panose="020B0604020202020204" pitchFamily="34" charset="0"/>
              <a:buChar char="–"/>
              <a:tabLst/>
              <a:defRPr/>
            </a:pPr>
            <a:r>
              <a:rPr kumimoji="0" lang="en-US" sz="1600" b="0" i="0" u="none" strike="noStrike" kern="1200" cap="none" spc="0" normalizeH="0" baseline="0" noProof="0" dirty="0" smtClean="0">
                <a:ln>
                  <a:noFill/>
                </a:ln>
                <a:solidFill>
                  <a:srgbClr val="5F5F5F"/>
                </a:solidFill>
                <a:effectLst/>
                <a:uLnTx/>
                <a:uFillTx/>
                <a:latin typeface="Calibri"/>
                <a:ea typeface="+mn-ea"/>
                <a:cs typeface="+mn-cs"/>
              </a:rPr>
              <a:t>Upgrade &amp; patching automation</a:t>
            </a:r>
          </a:p>
        </p:txBody>
      </p:sp>
      <p:sp>
        <p:nvSpPr>
          <p:cNvPr id="6" name="Text Placeholder 2"/>
          <p:cNvSpPr txBox="1">
            <a:spLocks/>
          </p:cNvSpPr>
          <p:nvPr/>
        </p:nvSpPr>
        <p:spPr>
          <a:xfrm>
            <a:off x="7311535" y="6072264"/>
            <a:ext cx="4322618" cy="343299"/>
          </a:xfrm>
          <a:prstGeom prst="rect">
            <a:avLst/>
          </a:prstGeom>
        </p:spPr>
        <p:txBody>
          <a:bodyPr/>
          <a:lst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lumMod val="50000"/>
                  </a:schemeClr>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lumMod val="50000"/>
                  </a:schemeClr>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lumMod val="50000"/>
                  </a:schemeClr>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lumMod val="50000"/>
                  </a:schemeClr>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lumMod val="50000"/>
                  </a:schemeClr>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200"/>
              </a:spcBef>
              <a:spcAft>
                <a:spcPts val="0"/>
              </a:spcAft>
              <a:buClr>
                <a:srgbClr val="5F5F5F">
                  <a:lumMod val="60000"/>
                  <a:lumOff val="40000"/>
                </a:srgbClr>
              </a:buClr>
              <a:buSzTx/>
              <a:buFont typeface="Arial" panose="020B0604020202020204" pitchFamily="34" charset="0"/>
              <a:buNone/>
              <a:tabLst/>
              <a:defRPr/>
            </a:pPr>
            <a:r>
              <a:rPr kumimoji="0" lang="en-GB" sz="1400" b="0" i="0" u="none" strike="noStrike" kern="1200" cap="none" spc="0" normalizeH="0" baseline="0" noProof="0" smtClean="0">
                <a:ln>
                  <a:noFill/>
                </a:ln>
                <a:solidFill>
                  <a:srgbClr val="FFFFFF"/>
                </a:solidFill>
                <a:effectLst/>
                <a:uLnTx/>
                <a:uFillTx/>
                <a:latin typeface="Calibri"/>
                <a:ea typeface="+mn-ea"/>
                <a:cs typeface="+mn-cs"/>
              </a:rPr>
              <a:t>Benefits - </a:t>
            </a:r>
            <a:r>
              <a:rPr kumimoji="0" lang="en-US" sz="1400" b="0" i="0" u="none" strike="noStrike" kern="1200" cap="none" spc="0" normalizeH="0" baseline="0" noProof="0" dirty="0" smtClean="0">
                <a:ln>
                  <a:noFill/>
                </a:ln>
                <a:solidFill>
                  <a:srgbClr val="FFFFFF"/>
                </a:solidFill>
                <a:effectLst/>
                <a:uLnTx/>
                <a:uFillTx/>
                <a:latin typeface="Calibri"/>
                <a:ea typeface="+mn-ea"/>
                <a:cs typeface="+mn-cs"/>
              </a:rPr>
              <a:t>Whitepaper: </a:t>
            </a:r>
            <a:r>
              <a:rPr kumimoji="0" lang="en-US" sz="1400" b="0" i="0" u="none" strike="noStrike" kern="1200" cap="none" spc="0" normalizeH="0" baseline="0" noProof="0" dirty="0" smtClean="0">
                <a:ln>
                  <a:noFill/>
                </a:ln>
                <a:solidFill>
                  <a:srgbClr val="FFFFFF"/>
                </a:solidFill>
                <a:effectLst/>
                <a:uLnTx/>
                <a:uFillTx/>
                <a:latin typeface="Calibri"/>
                <a:ea typeface="+mn-ea"/>
                <a:cs typeface="+mn-cs"/>
                <a:hlinkClick r:id="rId5"/>
              </a:rPr>
              <a:t>E-Business Suite on Oracle Cloud</a:t>
            </a:r>
            <a:endParaRPr kumimoji="0" lang="en-US" sz="1400" b="0" i="0" u="none" strike="noStrike" kern="1200" cap="none" spc="0" normalizeH="0" baseline="0" noProof="0" dirty="0" smtClean="0">
              <a:ln>
                <a:noFill/>
              </a:ln>
              <a:solidFill>
                <a:srgbClr val="FFFFFF"/>
              </a:solidFill>
              <a:effectLst/>
              <a:uLnTx/>
              <a:uFillTx/>
              <a:latin typeface="Calibri"/>
              <a:ea typeface="+mn-ea"/>
              <a:cs typeface="+mn-cs"/>
            </a:endParaRPr>
          </a:p>
          <a:p>
            <a:pPr marL="0" marR="0" lvl="0" indent="0" algn="l" defTabSz="914400" rtl="0" eaLnBrk="1" fontAlgn="auto" latinLnBrk="0" hangingPunct="1">
              <a:lnSpc>
                <a:spcPct val="90000"/>
              </a:lnSpc>
              <a:spcBef>
                <a:spcPts val="1200"/>
              </a:spcBef>
              <a:spcAft>
                <a:spcPts val="0"/>
              </a:spcAft>
              <a:buClr>
                <a:srgbClr val="5F5F5F">
                  <a:lumMod val="60000"/>
                  <a:lumOff val="40000"/>
                </a:srgbClr>
              </a:buClr>
              <a:buSzTx/>
              <a:buFont typeface="Arial" panose="020B0604020202020204" pitchFamily="34" charset="0"/>
              <a:buNone/>
              <a:tabLst/>
              <a:defRPr/>
            </a:pPr>
            <a:endParaRPr kumimoji="0" lang="en-US" sz="1400" b="0" i="0" u="none" strike="noStrike" kern="1200" cap="none" spc="0" normalizeH="0" baseline="0" noProof="0" dirty="0">
              <a:ln>
                <a:noFill/>
              </a:ln>
              <a:solidFill>
                <a:srgbClr val="FFFFFF"/>
              </a:solidFill>
              <a:effectLst/>
              <a:uLnTx/>
              <a:uFillTx/>
              <a:latin typeface="Calibri"/>
              <a:ea typeface="+mn-ea"/>
              <a:cs typeface="+mn-cs"/>
            </a:endParaRPr>
          </a:p>
        </p:txBody>
      </p:sp>
      <p:sp>
        <p:nvSpPr>
          <p:cNvPr id="7" name="Parallelogram 6"/>
          <p:cNvSpPr/>
          <p:nvPr/>
        </p:nvSpPr>
        <p:spPr>
          <a:xfrm>
            <a:off x="-762000" y="382297"/>
            <a:ext cx="12259253" cy="1152992"/>
          </a:xfrm>
          <a:prstGeom prst="parallelogram">
            <a:avLst>
              <a:gd name="adj" fmla="val 36579"/>
            </a:avLst>
          </a:prstGeom>
          <a:blipFill>
            <a:blip r:embed="rId6" cstate="email">
              <a:alphaModFix amt="85000"/>
              <a:extLst>
                <a:ext uri="{28A0092B-C50C-407E-A947-70E740481C1C}">
                  <a14:useLocalDpi xmlns:a14="http://schemas.microsoft.com/office/drawing/2010/main"/>
                </a:ext>
              </a:extLst>
            </a:blip>
            <a:stretch>
              <a:fillRect/>
            </a:stretch>
          </a:blipFill>
          <a:ln w="1905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Calibri"/>
              <a:ea typeface="+mn-ea"/>
              <a:cs typeface="+mn-cs"/>
            </a:endParaRPr>
          </a:p>
        </p:txBody>
      </p:sp>
      <p:sp>
        <p:nvSpPr>
          <p:cNvPr id="8" name="Title 1"/>
          <p:cNvSpPr txBox="1">
            <a:spLocks/>
          </p:cNvSpPr>
          <p:nvPr/>
        </p:nvSpPr>
        <p:spPr>
          <a:xfrm>
            <a:off x="513339" y="462844"/>
            <a:ext cx="11125200" cy="1072445"/>
          </a:xfrm>
          <a:prstGeom prst="rect">
            <a:avLst/>
          </a:prstGeom>
        </p:spPr>
        <p:txBody>
          <a:bodyPr anchor="t"/>
          <a:lstStyle>
            <a:lvl1pPr algn="l" defTabSz="914400" rtl="0" eaLnBrk="1" latinLnBrk="0" hangingPunct="1">
              <a:lnSpc>
                <a:spcPct val="80000"/>
              </a:lnSpc>
              <a:spcBef>
                <a:spcPct val="0"/>
              </a:spcBef>
              <a:buNone/>
              <a:defRPr sz="3600" kern="1200">
                <a:solidFill>
                  <a:schemeClr val="tx1">
                    <a:lumMod val="50000"/>
                  </a:schemeClr>
                </a:solidFill>
                <a:latin typeface="+mj-lt"/>
                <a:ea typeface="+mj-ea"/>
                <a:cs typeface="+mj-cs"/>
              </a:defRPr>
            </a:lvl1pPr>
          </a:lstStyle>
          <a:p>
            <a:pPr>
              <a:defRPr/>
            </a:pPr>
            <a:r>
              <a:rPr lang="en-US" dirty="0">
                <a:solidFill>
                  <a:schemeClr val="bg1"/>
                </a:solidFill>
              </a:rPr>
              <a:t>Running EBS in the Cloud Benefits Your Business </a:t>
            </a:r>
          </a:p>
          <a:p>
            <a:pPr>
              <a:defRPr/>
            </a:pPr>
            <a:r>
              <a:rPr lang="en-US" dirty="0" smtClean="0">
                <a:solidFill>
                  <a:schemeClr val="bg1"/>
                </a:solidFill>
              </a:rPr>
              <a:t>Without </a:t>
            </a:r>
            <a:r>
              <a:rPr lang="en-US" dirty="0">
                <a:solidFill>
                  <a:schemeClr val="bg1"/>
                </a:solidFill>
              </a:rPr>
              <a:t>Causing Disruption or Change</a:t>
            </a:r>
            <a:endParaRPr lang="en-US" sz="4000" b="1" dirty="0">
              <a:solidFill>
                <a:schemeClr val="bg1"/>
              </a:solidFill>
            </a:endParaRPr>
          </a:p>
        </p:txBody>
      </p:sp>
      <p:sp>
        <p:nvSpPr>
          <p:cNvPr id="9" name="TextBox 8"/>
          <p:cNvSpPr txBox="1"/>
          <p:nvPr/>
        </p:nvSpPr>
        <p:spPr>
          <a:xfrm>
            <a:off x="7311535" y="2680447"/>
            <a:ext cx="3465689" cy="417689"/>
          </a:xfrm>
          <a:prstGeom prst="rect">
            <a:avLst/>
          </a:prstGeom>
          <a:noFill/>
        </p:spPr>
        <p:txBody>
          <a:bodyPr wrap="none" lIns="0" tIns="0" rIns="0" bIns="0" rtlCol="0">
            <a:noAutofit/>
          </a:bodyPr>
          <a:lstStyle/>
          <a:p>
            <a:pPr marL="0" marR="0" lvl="0" indent="0" defTabSz="914400" eaLnBrk="1" fontAlgn="auto" latinLnBrk="0" hangingPunct="1">
              <a:lnSpc>
                <a:spcPct val="9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rgbClr val="FFFFFF"/>
                </a:solidFill>
                <a:effectLst/>
                <a:uLnTx/>
                <a:uFillTx/>
              </a:rPr>
              <a:t>NO BUSINESS DISRUPTION</a:t>
            </a:r>
          </a:p>
        </p:txBody>
      </p:sp>
      <p:sp>
        <p:nvSpPr>
          <p:cNvPr id="10" name="TextBox 9"/>
          <p:cNvSpPr txBox="1"/>
          <p:nvPr/>
        </p:nvSpPr>
        <p:spPr bwMode="gray">
          <a:xfrm>
            <a:off x="8391344" y="3409017"/>
            <a:ext cx="3567472" cy="335694"/>
          </a:xfrm>
          <a:prstGeom prst="rect">
            <a:avLst/>
          </a:prstGeom>
          <a:noFill/>
        </p:spPr>
        <p:txBody>
          <a:bodyPr wrap="square" lIns="0" tIns="0" rIns="0" bIns="0" rtlCol="0">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srgbClr val="FFFFFF"/>
                </a:solidFill>
                <a:effectLst/>
                <a:uLnTx/>
                <a:uFillTx/>
              </a:rPr>
              <a:t>The E-Business suite you </a:t>
            </a:r>
            <a:r>
              <a:rPr kumimoji="0" lang="en-US" sz="1600" b="1" i="0" u="none" strike="noStrike" kern="0" cap="none" spc="0" normalizeH="0" baseline="0" noProof="0" dirty="0" smtClean="0">
                <a:ln>
                  <a:noFill/>
                </a:ln>
                <a:solidFill>
                  <a:srgbClr val="FFFFFF"/>
                </a:solidFill>
                <a:effectLst/>
                <a:uLnTx/>
                <a:uFillTx/>
              </a:rPr>
              <a:t>KNOW</a:t>
            </a:r>
          </a:p>
        </p:txBody>
      </p:sp>
      <p:sp>
        <p:nvSpPr>
          <p:cNvPr id="11" name="TextBox 10"/>
          <p:cNvSpPr txBox="1"/>
          <p:nvPr/>
        </p:nvSpPr>
        <p:spPr bwMode="gray">
          <a:xfrm>
            <a:off x="8391344" y="4090294"/>
            <a:ext cx="3567472" cy="335694"/>
          </a:xfrm>
          <a:prstGeom prst="rect">
            <a:avLst/>
          </a:prstGeom>
          <a:noFill/>
        </p:spPr>
        <p:txBody>
          <a:bodyPr wrap="square" lIns="0" tIns="0" rIns="0" bIns="0" rtlCol="0">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srgbClr val="FFFFFF"/>
                </a:solidFill>
                <a:effectLst/>
                <a:uLnTx/>
                <a:uFillTx/>
              </a:rPr>
              <a:t>The E-Business suite you </a:t>
            </a:r>
            <a:r>
              <a:rPr kumimoji="0" lang="en-US" sz="1600" b="1" i="0" u="none" strike="noStrike" kern="0" cap="none" spc="0" normalizeH="0" baseline="0" noProof="0" dirty="0" smtClean="0">
                <a:ln>
                  <a:noFill/>
                </a:ln>
                <a:solidFill>
                  <a:srgbClr val="FFFFFF"/>
                </a:solidFill>
                <a:effectLst/>
                <a:uLnTx/>
                <a:uFillTx/>
              </a:rPr>
              <a:t>OWN</a:t>
            </a:r>
          </a:p>
        </p:txBody>
      </p:sp>
      <p:sp>
        <p:nvSpPr>
          <p:cNvPr id="12" name="TextBox 11"/>
          <p:cNvSpPr txBox="1"/>
          <p:nvPr/>
        </p:nvSpPr>
        <p:spPr bwMode="gray">
          <a:xfrm>
            <a:off x="8391344" y="4771571"/>
            <a:ext cx="3567472" cy="335694"/>
          </a:xfrm>
          <a:prstGeom prst="rect">
            <a:avLst/>
          </a:prstGeom>
          <a:noFill/>
        </p:spPr>
        <p:txBody>
          <a:bodyPr wrap="square" lIns="0" tIns="0" rIns="0" bIns="0" rtlCol="0">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srgbClr val="FFFFFF"/>
                </a:solidFill>
                <a:effectLst/>
                <a:uLnTx/>
                <a:uFillTx/>
              </a:rPr>
              <a:t>The E-Business suite you </a:t>
            </a:r>
            <a:r>
              <a:rPr kumimoji="0" lang="en-US" sz="1600" b="1" i="0" u="none" strike="noStrike" kern="0" cap="none" spc="0" normalizeH="0" baseline="0" noProof="0" dirty="0" smtClean="0">
                <a:ln>
                  <a:noFill/>
                </a:ln>
                <a:solidFill>
                  <a:srgbClr val="FFFFFF"/>
                </a:solidFill>
                <a:effectLst/>
                <a:uLnTx/>
                <a:uFillTx/>
              </a:rPr>
              <a:t>CUSTOMIZED</a:t>
            </a:r>
          </a:p>
        </p:txBody>
      </p:sp>
      <p:sp>
        <p:nvSpPr>
          <p:cNvPr id="13" name="Freeform 6"/>
          <p:cNvSpPr>
            <a:spLocks noChangeAspect="1" noChangeArrowheads="1"/>
          </p:cNvSpPr>
          <p:nvPr/>
        </p:nvSpPr>
        <p:spPr bwMode="gray">
          <a:xfrm>
            <a:off x="7804328" y="3294545"/>
            <a:ext cx="365760" cy="450166"/>
          </a:xfrm>
          <a:custGeom>
            <a:avLst/>
            <a:gdLst>
              <a:gd name="T0" fmla="*/ 2211 w 2408"/>
              <a:gd name="T1" fmla="*/ 1956 h 2964"/>
              <a:gd name="T2" fmla="*/ 1991 w 2408"/>
              <a:gd name="T3" fmla="*/ 1679 h 2964"/>
              <a:gd name="T4" fmla="*/ 1528 w 2408"/>
              <a:gd name="T5" fmla="*/ 1470 h 2964"/>
              <a:gd name="T6" fmla="*/ 1516 w 2408"/>
              <a:gd name="T7" fmla="*/ 1470 h 2964"/>
              <a:gd name="T8" fmla="*/ 1493 w 2408"/>
              <a:gd name="T9" fmla="*/ 1459 h 2964"/>
              <a:gd name="T10" fmla="*/ 1713 w 2408"/>
              <a:gd name="T11" fmla="*/ 1899 h 2964"/>
              <a:gd name="T12" fmla="*/ 1574 w 2408"/>
              <a:gd name="T13" fmla="*/ 1899 h 2964"/>
              <a:gd name="T14" fmla="*/ 1296 w 2408"/>
              <a:gd name="T15" fmla="*/ 2592 h 2964"/>
              <a:gd name="T16" fmla="*/ 1412 w 2408"/>
              <a:gd name="T17" fmla="*/ 1574 h 2964"/>
              <a:gd name="T18" fmla="*/ 1204 w 2408"/>
              <a:gd name="T19" fmla="*/ 1621 h 2964"/>
              <a:gd name="T20" fmla="*/ 996 w 2408"/>
              <a:gd name="T21" fmla="*/ 1574 h 2964"/>
              <a:gd name="T22" fmla="*/ 1111 w 2408"/>
              <a:gd name="T23" fmla="*/ 2592 h 2964"/>
              <a:gd name="T24" fmla="*/ 833 w 2408"/>
              <a:gd name="T25" fmla="*/ 1899 h 2964"/>
              <a:gd name="T26" fmla="*/ 694 w 2408"/>
              <a:gd name="T27" fmla="*/ 1899 h 2964"/>
              <a:gd name="T28" fmla="*/ 914 w 2408"/>
              <a:gd name="T29" fmla="*/ 1459 h 2964"/>
              <a:gd name="T30" fmla="*/ 891 w 2408"/>
              <a:gd name="T31" fmla="*/ 1470 h 2964"/>
              <a:gd name="T32" fmla="*/ 880 w 2408"/>
              <a:gd name="T33" fmla="*/ 1470 h 2964"/>
              <a:gd name="T34" fmla="*/ 417 w 2408"/>
              <a:gd name="T35" fmla="*/ 1679 h 2964"/>
              <a:gd name="T36" fmla="*/ 197 w 2408"/>
              <a:gd name="T37" fmla="*/ 1956 h 2964"/>
              <a:gd name="T38" fmla="*/ 0 w 2408"/>
              <a:gd name="T39" fmla="*/ 2963 h 2964"/>
              <a:gd name="T40" fmla="*/ 417 w 2408"/>
              <a:gd name="T41" fmla="*/ 2963 h 2964"/>
              <a:gd name="T42" fmla="*/ 533 w 2408"/>
              <a:gd name="T43" fmla="*/ 2349 h 2964"/>
              <a:gd name="T44" fmla="*/ 648 w 2408"/>
              <a:gd name="T45" fmla="*/ 2963 h 2964"/>
              <a:gd name="T46" fmla="*/ 1760 w 2408"/>
              <a:gd name="T47" fmla="*/ 2963 h 2964"/>
              <a:gd name="T48" fmla="*/ 1875 w 2408"/>
              <a:gd name="T49" fmla="*/ 2349 h 2964"/>
              <a:gd name="T50" fmla="*/ 1991 w 2408"/>
              <a:gd name="T51" fmla="*/ 2963 h 2964"/>
              <a:gd name="T52" fmla="*/ 2407 w 2408"/>
              <a:gd name="T53" fmla="*/ 2963 h 2964"/>
              <a:gd name="T54" fmla="*/ 2211 w 2408"/>
              <a:gd name="T55" fmla="*/ 1956 h 2964"/>
              <a:gd name="T56" fmla="*/ 972 w 2408"/>
              <a:gd name="T57" fmla="*/ 1215 h 2964"/>
              <a:gd name="T58" fmla="*/ 880 w 2408"/>
              <a:gd name="T59" fmla="*/ 1019 h 2964"/>
              <a:gd name="T60" fmla="*/ 776 w 2408"/>
              <a:gd name="T61" fmla="*/ 903 h 2964"/>
              <a:gd name="T62" fmla="*/ 752 w 2408"/>
              <a:gd name="T63" fmla="*/ 799 h 2964"/>
              <a:gd name="T64" fmla="*/ 833 w 2408"/>
              <a:gd name="T65" fmla="*/ 695 h 2964"/>
              <a:gd name="T66" fmla="*/ 833 w 2408"/>
              <a:gd name="T67" fmla="*/ 613 h 2964"/>
              <a:gd name="T68" fmla="*/ 1019 w 2408"/>
              <a:gd name="T69" fmla="*/ 313 h 2964"/>
              <a:gd name="T70" fmla="*/ 1401 w 2408"/>
              <a:gd name="T71" fmla="*/ 695 h 2964"/>
              <a:gd name="T72" fmla="*/ 1482 w 2408"/>
              <a:gd name="T73" fmla="*/ 695 h 2964"/>
              <a:gd name="T74" fmla="*/ 1574 w 2408"/>
              <a:gd name="T75" fmla="*/ 776 h 2964"/>
              <a:gd name="T76" fmla="*/ 1354 w 2408"/>
              <a:gd name="T77" fmla="*/ 1297 h 2964"/>
              <a:gd name="T78" fmla="*/ 1667 w 2408"/>
              <a:gd name="T79" fmla="*/ 1297 h 2964"/>
              <a:gd name="T80" fmla="*/ 1806 w 2408"/>
              <a:gd name="T81" fmla="*/ 706 h 2964"/>
              <a:gd name="T82" fmla="*/ 1806 w 2408"/>
              <a:gd name="T83" fmla="*/ 695 h 2964"/>
              <a:gd name="T84" fmla="*/ 1296 w 2408"/>
              <a:gd name="T85" fmla="*/ 93 h 2964"/>
              <a:gd name="T86" fmla="*/ 1227 w 2408"/>
              <a:gd name="T87" fmla="*/ 0 h 2964"/>
              <a:gd name="T88" fmla="*/ 602 w 2408"/>
              <a:gd name="T89" fmla="*/ 648 h 2964"/>
              <a:gd name="T90" fmla="*/ 972 w 2408"/>
              <a:gd name="T91" fmla="*/ 1215 h 2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408" h="2964">
                <a:moveTo>
                  <a:pt x="2211" y="1956"/>
                </a:moveTo>
                <a:cubicBezTo>
                  <a:pt x="2188" y="1829"/>
                  <a:pt x="2107" y="1725"/>
                  <a:pt x="1991" y="1679"/>
                </a:cubicBezTo>
                <a:cubicBezTo>
                  <a:pt x="1528" y="1470"/>
                  <a:pt x="1528" y="1470"/>
                  <a:pt x="1528" y="1470"/>
                </a:cubicBezTo>
                <a:cubicBezTo>
                  <a:pt x="1516" y="1470"/>
                  <a:pt x="1516" y="1470"/>
                  <a:pt x="1516" y="1470"/>
                </a:cubicBezTo>
                <a:cubicBezTo>
                  <a:pt x="1505" y="1470"/>
                  <a:pt x="1505" y="1459"/>
                  <a:pt x="1493" y="1459"/>
                </a:cubicBezTo>
                <a:cubicBezTo>
                  <a:pt x="1713" y="1899"/>
                  <a:pt x="1713" y="1899"/>
                  <a:pt x="1713" y="1899"/>
                </a:cubicBezTo>
                <a:cubicBezTo>
                  <a:pt x="1574" y="1899"/>
                  <a:pt x="1574" y="1899"/>
                  <a:pt x="1574" y="1899"/>
                </a:cubicBezTo>
                <a:cubicBezTo>
                  <a:pt x="1296" y="2592"/>
                  <a:pt x="1296" y="2592"/>
                  <a:pt x="1296" y="2592"/>
                </a:cubicBezTo>
                <a:cubicBezTo>
                  <a:pt x="1412" y="1574"/>
                  <a:pt x="1412" y="1574"/>
                  <a:pt x="1412" y="1574"/>
                </a:cubicBezTo>
                <a:cubicBezTo>
                  <a:pt x="1354" y="1598"/>
                  <a:pt x="1296" y="1621"/>
                  <a:pt x="1204" y="1621"/>
                </a:cubicBezTo>
                <a:cubicBezTo>
                  <a:pt x="1111" y="1621"/>
                  <a:pt x="1053" y="1598"/>
                  <a:pt x="996" y="1574"/>
                </a:cubicBezTo>
                <a:cubicBezTo>
                  <a:pt x="1111" y="2592"/>
                  <a:pt x="1111" y="2592"/>
                  <a:pt x="1111" y="2592"/>
                </a:cubicBezTo>
                <a:cubicBezTo>
                  <a:pt x="833" y="1899"/>
                  <a:pt x="833" y="1899"/>
                  <a:pt x="833" y="1899"/>
                </a:cubicBezTo>
                <a:cubicBezTo>
                  <a:pt x="694" y="1899"/>
                  <a:pt x="694" y="1899"/>
                  <a:pt x="694" y="1899"/>
                </a:cubicBezTo>
                <a:cubicBezTo>
                  <a:pt x="914" y="1459"/>
                  <a:pt x="914" y="1459"/>
                  <a:pt x="914" y="1459"/>
                </a:cubicBezTo>
                <a:cubicBezTo>
                  <a:pt x="903" y="1459"/>
                  <a:pt x="903" y="1470"/>
                  <a:pt x="891" y="1470"/>
                </a:cubicBezTo>
                <a:cubicBezTo>
                  <a:pt x="880" y="1470"/>
                  <a:pt x="880" y="1470"/>
                  <a:pt x="880" y="1470"/>
                </a:cubicBezTo>
                <a:cubicBezTo>
                  <a:pt x="417" y="1679"/>
                  <a:pt x="417" y="1679"/>
                  <a:pt x="417" y="1679"/>
                </a:cubicBezTo>
                <a:cubicBezTo>
                  <a:pt x="301" y="1725"/>
                  <a:pt x="220" y="1829"/>
                  <a:pt x="197" y="1956"/>
                </a:cubicBezTo>
                <a:cubicBezTo>
                  <a:pt x="0" y="2963"/>
                  <a:pt x="0" y="2963"/>
                  <a:pt x="0" y="2963"/>
                </a:cubicBezTo>
                <a:cubicBezTo>
                  <a:pt x="417" y="2963"/>
                  <a:pt x="417" y="2963"/>
                  <a:pt x="417" y="2963"/>
                </a:cubicBezTo>
                <a:cubicBezTo>
                  <a:pt x="533" y="2349"/>
                  <a:pt x="533" y="2349"/>
                  <a:pt x="533" y="2349"/>
                </a:cubicBezTo>
                <a:cubicBezTo>
                  <a:pt x="648" y="2963"/>
                  <a:pt x="648" y="2963"/>
                  <a:pt x="648" y="2963"/>
                </a:cubicBezTo>
                <a:cubicBezTo>
                  <a:pt x="1760" y="2963"/>
                  <a:pt x="1760" y="2963"/>
                  <a:pt x="1760" y="2963"/>
                </a:cubicBezTo>
                <a:cubicBezTo>
                  <a:pt x="1875" y="2349"/>
                  <a:pt x="1875" y="2349"/>
                  <a:pt x="1875" y="2349"/>
                </a:cubicBezTo>
                <a:cubicBezTo>
                  <a:pt x="1991" y="2963"/>
                  <a:pt x="1991" y="2963"/>
                  <a:pt x="1991" y="2963"/>
                </a:cubicBezTo>
                <a:cubicBezTo>
                  <a:pt x="2407" y="2963"/>
                  <a:pt x="2407" y="2963"/>
                  <a:pt x="2407" y="2963"/>
                </a:cubicBezTo>
                <a:lnTo>
                  <a:pt x="2211" y="1956"/>
                </a:lnTo>
                <a:close/>
                <a:moveTo>
                  <a:pt x="972" y="1215"/>
                </a:moveTo>
                <a:cubicBezTo>
                  <a:pt x="926" y="1158"/>
                  <a:pt x="903" y="1088"/>
                  <a:pt x="880" y="1019"/>
                </a:cubicBezTo>
                <a:cubicBezTo>
                  <a:pt x="822" y="1007"/>
                  <a:pt x="776" y="961"/>
                  <a:pt x="776" y="903"/>
                </a:cubicBezTo>
                <a:cubicBezTo>
                  <a:pt x="752" y="799"/>
                  <a:pt x="752" y="799"/>
                  <a:pt x="752" y="799"/>
                </a:cubicBezTo>
                <a:cubicBezTo>
                  <a:pt x="752" y="752"/>
                  <a:pt x="787" y="706"/>
                  <a:pt x="833" y="695"/>
                </a:cubicBezTo>
                <a:cubicBezTo>
                  <a:pt x="833" y="648"/>
                  <a:pt x="833" y="613"/>
                  <a:pt x="833" y="613"/>
                </a:cubicBezTo>
                <a:cubicBezTo>
                  <a:pt x="833" y="556"/>
                  <a:pt x="845" y="382"/>
                  <a:pt x="1019" y="313"/>
                </a:cubicBezTo>
                <a:cubicBezTo>
                  <a:pt x="1019" y="521"/>
                  <a:pt x="1192" y="695"/>
                  <a:pt x="1401" y="695"/>
                </a:cubicBezTo>
                <a:cubicBezTo>
                  <a:pt x="1482" y="695"/>
                  <a:pt x="1482" y="695"/>
                  <a:pt x="1482" y="695"/>
                </a:cubicBezTo>
                <a:cubicBezTo>
                  <a:pt x="1528" y="695"/>
                  <a:pt x="1563" y="729"/>
                  <a:pt x="1574" y="776"/>
                </a:cubicBezTo>
                <a:cubicBezTo>
                  <a:pt x="1574" y="926"/>
                  <a:pt x="1539" y="1192"/>
                  <a:pt x="1354" y="1297"/>
                </a:cubicBezTo>
                <a:cubicBezTo>
                  <a:pt x="1667" y="1297"/>
                  <a:pt x="1667" y="1297"/>
                  <a:pt x="1667" y="1297"/>
                </a:cubicBezTo>
                <a:cubicBezTo>
                  <a:pt x="1760" y="1146"/>
                  <a:pt x="1806" y="880"/>
                  <a:pt x="1806" y="706"/>
                </a:cubicBezTo>
                <a:lnTo>
                  <a:pt x="1806" y="695"/>
                </a:lnTo>
                <a:cubicBezTo>
                  <a:pt x="1806" y="278"/>
                  <a:pt x="1598" y="93"/>
                  <a:pt x="1296" y="93"/>
                </a:cubicBezTo>
                <a:cubicBezTo>
                  <a:pt x="1227" y="0"/>
                  <a:pt x="1227" y="0"/>
                  <a:pt x="1227" y="0"/>
                </a:cubicBezTo>
                <a:cubicBezTo>
                  <a:pt x="937" y="0"/>
                  <a:pt x="602" y="185"/>
                  <a:pt x="602" y="648"/>
                </a:cubicBezTo>
                <a:cubicBezTo>
                  <a:pt x="602" y="857"/>
                  <a:pt x="683" y="1123"/>
                  <a:pt x="972" y="1215"/>
                </a:cubicBezTo>
                <a:close/>
              </a:path>
            </a:pathLst>
          </a:custGeom>
          <a:solidFill>
            <a:srgbClr val="FFFFFF"/>
          </a:solidFill>
          <a:ln>
            <a:noFill/>
          </a:ln>
          <a:effectLs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5F5F5F"/>
              </a:solidFill>
              <a:effectLst/>
              <a:uLnTx/>
              <a:uFillTx/>
            </a:endParaRPr>
          </a:p>
        </p:txBody>
      </p:sp>
      <p:sp>
        <p:nvSpPr>
          <p:cNvPr id="14" name="Freeform 7"/>
          <p:cNvSpPr>
            <a:spLocks noChangeAspect="1" noChangeArrowheads="1"/>
          </p:cNvSpPr>
          <p:nvPr/>
        </p:nvSpPr>
        <p:spPr bwMode="gray">
          <a:xfrm>
            <a:off x="7804328" y="4062277"/>
            <a:ext cx="365760" cy="363058"/>
          </a:xfrm>
          <a:custGeom>
            <a:avLst/>
            <a:gdLst>
              <a:gd name="T0" fmla="*/ 2662 w 2987"/>
              <a:gd name="T1" fmla="*/ 1447 h 2964"/>
              <a:gd name="T2" fmla="*/ 2870 w 2987"/>
              <a:gd name="T3" fmla="*/ 648 h 2964"/>
              <a:gd name="T4" fmla="*/ 2847 w 2987"/>
              <a:gd name="T5" fmla="*/ 590 h 2964"/>
              <a:gd name="T6" fmla="*/ 2882 w 2987"/>
              <a:gd name="T7" fmla="*/ 440 h 2964"/>
              <a:gd name="T8" fmla="*/ 2812 w 2987"/>
              <a:gd name="T9" fmla="*/ 440 h 2964"/>
              <a:gd name="T10" fmla="*/ 2708 w 2987"/>
              <a:gd name="T11" fmla="*/ 579 h 2964"/>
              <a:gd name="T12" fmla="*/ 2314 w 2987"/>
              <a:gd name="T13" fmla="*/ 1111 h 2964"/>
              <a:gd name="T14" fmla="*/ 0 w 2987"/>
              <a:gd name="T15" fmla="*/ 0 h 2964"/>
              <a:gd name="T16" fmla="*/ 231 w 2987"/>
              <a:gd name="T17" fmla="*/ 2963 h 2964"/>
              <a:gd name="T18" fmla="*/ 2685 w 2987"/>
              <a:gd name="T19" fmla="*/ 2685 h 2964"/>
              <a:gd name="T20" fmla="*/ 2314 w 2987"/>
              <a:gd name="T21" fmla="*/ 2500 h 2964"/>
              <a:gd name="T22" fmla="*/ 1760 w 2987"/>
              <a:gd name="T23" fmla="*/ 2361 h 2964"/>
              <a:gd name="T24" fmla="*/ 1748 w 2987"/>
              <a:gd name="T25" fmla="*/ 2349 h 2964"/>
              <a:gd name="T26" fmla="*/ 2407 w 2987"/>
              <a:gd name="T27" fmla="*/ 1505 h 2964"/>
              <a:gd name="T28" fmla="*/ 2812 w 2987"/>
              <a:gd name="T29" fmla="*/ 729 h 2964"/>
              <a:gd name="T30" fmla="*/ 2859 w 2987"/>
              <a:gd name="T31" fmla="*/ 857 h 2964"/>
              <a:gd name="T32" fmla="*/ 463 w 2987"/>
              <a:gd name="T33" fmla="*/ 1760 h 2964"/>
              <a:gd name="T34" fmla="*/ 1621 w 2987"/>
              <a:gd name="T35" fmla="*/ 1852 h 2964"/>
              <a:gd name="T36" fmla="*/ 463 w 2987"/>
              <a:gd name="T37" fmla="*/ 1760 h 2964"/>
              <a:gd name="T38" fmla="*/ 625 w 2987"/>
              <a:gd name="T39" fmla="*/ 2153 h 2964"/>
              <a:gd name="T40" fmla="*/ 857 w 2987"/>
              <a:gd name="T41" fmla="*/ 2061 h 2964"/>
              <a:gd name="T42" fmla="*/ 857 w 2987"/>
              <a:gd name="T43" fmla="*/ 2268 h 2964"/>
              <a:gd name="T44" fmla="*/ 1077 w 2987"/>
              <a:gd name="T45" fmla="*/ 2153 h 2964"/>
              <a:gd name="T46" fmla="*/ 1181 w 2987"/>
              <a:gd name="T47" fmla="*/ 2153 h 2964"/>
              <a:gd name="T48" fmla="*/ 1204 w 2987"/>
              <a:gd name="T49" fmla="*/ 2257 h 2964"/>
              <a:gd name="T50" fmla="*/ 1574 w 2987"/>
              <a:gd name="T51" fmla="*/ 2280 h 2964"/>
              <a:gd name="T52" fmla="*/ 1574 w 2987"/>
              <a:gd name="T53" fmla="*/ 2372 h 2964"/>
              <a:gd name="T54" fmla="*/ 1135 w 2987"/>
              <a:gd name="T55" fmla="*/ 2314 h 2964"/>
              <a:gd name="T56" fmla="*/ 880 w 2987"/>
              <a:gd name="T57" fmla="*/ 2372 h 2964"/>
              <a:gd name="T58" fmla="*/ 776 w 2987"/>
              <a:gd name="T59" fmla="*/ 2176 h 2964"/>
              <a:gd name="T60" fmla="*/ 706 w 2987"/>
              <a:gd name="T61" fmla="*/ 2211 h 2964"/>
              <a:gd name="T62" fmla="*/ 417 w 2987"/>
              <a:gd name="T63" fmla="*/ 2314 h 2964"/>
              <a:gd name="T64" fmla="*/ 2592 w 2987"/>
              <a:gd name="T65" fmla="*/ 2592 h 2964"/>
              <a:gd name="T66" fmla="*/ 2407 w 2987"/>
              <a:gd name="T67" fmla="*/ 2870 h 2964"/>
              <a:gd name="T68" fmla="*/ 463 w 2987"/>
              <a:gd name="T69" fmla="*/ 2731 h 2964"/>
              <a:gd name="T70" fmla="*/ 2592 w 2987"/>
              <a:gd name="T71" fmla="*/ 2592 h 2964"/>
              <a:gd name="T72" fmla="*/ 463 w 2987"/>
              <a:gd name="T73" fmla="*/ 1528 h 2964"/>
              <a:gd name="T74" fmla="*/ 1852 w 2987"/>
              <a:gd name="T75" fmla="*/ 1436 h 2964"/>
              <a:gd name="T76" fmla="*/ 1852 w 2987"/>
              <a:gd name="T77" fmla="*/ 1204 h 2964"/>
              <a:gd name="T78" fmla="*/ 463 w 2987"/>
              <a:gd name="T79" fmla="*/ 1111 h 2964"/>
              <a:gd name="T80" fmla="*/ 1852 w 2987"/>
              <a:gd name="T81" fmla="*/ 1204 h 2964"/>
              <a:gd name="T82" fmla="*/ 463 w 2987"/>
              <a:gd name="T83" fmla="*/ 880 h 2964"/>
              <a:gd name="T84" fmla="*/ 1852 w 2987"/>
              <a:gd name="T85" fmla="*/ 787 h 2964"/>
              <a:gd name="T86" fmla="*/ 1852 w 2987"/>
              <a:gd name="T87" fmla="*/ 556 h 2964"/>
              <a:gd name="T88" fmla="*/ 463 w 2987"/>
              <a:gd name="T89" fmla="*/ 463 h 2964"/>
              <a:gd name="T90" fmla="*/ 1852 w 2987"/>
              <a:gd name="T91" fmla="*/ 556 h 2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987" h="2964">
                <a:moveTo>
                  <a:pt x="2627" y="1320"/>
                </a:moveTo>
                <a:cubicBezTo>
                  <a:pt x="2592" y="1366"/>
                  <a:pt x="2616" y="1424"/>
                  <a:pt x="2662" y="1447"/>
                </a:cubicBezTo>
                <a:cubicBezTo>
                  <a:pt x="2766" y="1262"/>
                  <a:pt x="2870" y="1042"/>
                  <a:pt x="2940" y="891"/>
                </a:cubicBezTo>
                <a:cubicBezTo>
                  <a:pt x="2986" y="811"/>
                  <a:pt x="2951" y="706"/>
                  <a:pt x="2870" y="648"/>
                </a:cubicBezTo>
                <a:cubicBezTo>
                  <a:pt x="2824" y="625"/>
                  <a:pt x="2824" y="625"/>
                  <a:pt x="2824" y="625"/>
                </a:cubicBezTo>
                <a:cubicBezTo>
                  <a:pt x="2847" y="590"/>
                  <a:pt x="2847" y="590"/>
                  <a:pt x="2847" y="590"/>
                </a:cubicBezTo>
                <a:cubicBezTo>
                  <a:pt x="2893" y="486"/>
                  <a:pt x="2893" y="486"/>
                  <a:pt x="2893" y="486"/>
                </a:cubicBezTo>
                <a:cubicBezTo>
                  <a:pt x="2893" y="475"/>
                  <a:pt x="2893" y="452"/>
                  <a:pt x="2882" y="440"/>
                </a:cubicBezTo>
                <a:cubicBezTo>
                  <a:pt x="2847" y="428"/>
                  <a:pt x="2847" y="428"/>
                  <a:pt x="2847" y="428"/>
                </a:cubicBezTo>
                <a:cubicBezTo>
                  <a:pt x="2835" y="417"/>
                  <a:pt x="2812" y="428"/>
                  <a:pt x="2812" y="440"/>
                </a:cubicBezTo>
                <a:cubicBezTo>
                  <a:pt x="2743" y="521"/>
                  <a:pt x="2743" y="521"/>
                  <a:pt x="2743" y="521"/>
                </a:cubicBezTo>
                <a:cubicBezTo>
                  <a:pt x="2708" y="579"/>
                  <a:pt x="2708" y="579"/>
                  <a:pt x="2708" y="579"/>
                </a:cubicBezTo>
                <a:cubicBezTo>
                  <a:pt x="2685" y="579"/>
                  <a:pt x="2662" y="602"/>
                  <a:pt x="2639" y="613"/>
                </a:cubicBezTo>
                <a:cubicBezTo>
                  <a:pt x="2569" y="718"/>
                  <a:pt x="2430" y="926"/>
                  <a:pt x="2314" y="1111"/>
                </a:cubicBezTo>
                <a:cubicBezTo>
                  <a:pt x="2314" y="0"/>
                  <a:pt x="2314" y="0"/>
                  <a:pt x="2314" y="0"/>
                </a:cubicBezTo>
                <a:cubicBezTo>
                  <a:pt x="0" y="0"/>
                  <a:pt x="0" y="0"/>
                  <a:pt x="0" y="0"/>
                </a:cubicBezTo>
                <a:cubicBezTo>
                  <a:pt x="0" y="2731"/>
                  <a:pt x="0" y="2731"/>
                  <a:pt x="0" y="2731"/>
                </a:cubicBezTo>
                <a:cubicBezTo>
                  <a:pt x="0" y="2859"/>
                  <a:pt x="104" y="2963"/>
                  <a:pt x="231" y="2963"/>
                </a:cubicBezTo>
                <a:cubicBezTo>
                  <a:pt x="2407" y="2963"/>
                  <a:pt x="2407" y="2963"/>
                  <a:pt x="2407" y="2963"/>
                </a:cubicBezTo>
                <a:cubicBezTo>
                  <a:pt x="2557" y="2963"/>
                  <a:pt x="2685" y="2835"/>
                  <a:pt x="2685" y="2685"/>
                </a:cubicBezTo>
                <a:cubicBezTo>
                  <a:pt x="2685" y="2500"/>
                  <a:pt x="2685" y="2500"/>
                  <a:pt x="2685" y="2500"/>
                </a:cubicBezTo>
                <a:cubicBezTo>
                  <a:pt x="2314" y="2500"/>
                  <a:pt x="2314" y="2500"/>
                  <a:pt x="2314" y="2500"/>
                </a:cubicBezTo>
                <a:cubicBezTo>
                  <a:pt x="2314" y="1644"/>
                  <a:pt x="2314" y="1644"/>
                  <a:pt x="2314" y="1644"/>
                </a:cubicBezTo>
                <a:cubicBezTo>
                  <a:pt x="2049" y="2061"/>
                  <a:pt x="1817" y="2349"/>
                  <a:pt x="1760" y="2361"/>
                </a:cubicBezTo>
                <a:cubicBezTo>
                  <a:pt x="1748" y="2361"/>
                  <a:pt x="1748" y="2361"/>
                  <a:pt x="1748" y="2361"/>
                </a:cubicBezTo>
                <a:lnTo>
                  <a:pt x="1748" y="2349"/>
                </a:lnTo>
                <a:cubicBezTo>
                  <a:pt x="1737" y="2291"/>
                  <a:pt x="1899" y="1876"/>
                  <a:pt x="2165" y="1366"/>
                </a:cubicBezTo>
                <a:cubicBezTo>
                  <a:pt x="2407" y="1505"/>
                  <a:pt x="2407" y="1505"/>
                  <a:pt x="2407" y="1505"/>
                </a:cubicBezTo>
                <a:cubicBezTo>
                  <a:pt x="2442" y="1447"/>
                  <a:pt x="2477" y="1389"/>
                  <a:pt x="2511" y="1331"/>
                </a:cubicBezTo>
                <a:cubicBezTo>
                  <a:pt x="2627" y="1123"/>
                  <a:pt x="2754" y="857"/>
                  <a:pt x="2812" y="729"/>
                </a:cubicBezTo>
                <a:cubicBezTo>
                  <a:pt x="2824" y="729"/>
                  <a:pt x="2824" y="729"/>
                  <a:pt x="2824" y="729"/>
                </a:cubicBezTo>
                <a:cubicBezTo>
                  <a:pt x="2870" y="752"/>
                  <a:pt x="2882" y="811"/>
                  <a:pt x="2859" y="857"/>
                </a:cubicBezTo>
                <a:cubicBezTo>
                  <a:pt x="2801" y="984"/>
                  <a:pt x="2708" y="1158"/>
                  <a:pt x="2627" y="1320"/>
                </a:cubicBezTo>
                <a:close/>
                <a:moveTo>
                  <a:pt x="463" y="1760"/>
                </a:moveTo>
                <a:cubicBezTo>
                  <a:pt x="1621" y="1760"/>
                  <a:pt x="1621" y="1760"/>
                  <a:pt x="1621" y="1760"/>
                </a:cubicBezTo>
                <a:cubicBezTo>
                  <a:pt x="1621" y="1852"/>
                  <a:pt x="1621" y="1852"/>
                  <a:pt x="1621" y="1852"/>
                </a:cubicBezTo>
                <a:cubicBezTo>
                  <a:pt x="463" y="1852"/>
                  <a:pt x="463" y="1852"/>
                  <a:pt x="463" y="1852"/>
                </a:cubicBezTo>
                <a:lnTo>
                  <a:pt x="463" y="1760"/>
                </a:lnTo>
                <a:close/>
                <a:moveTo>
                  <a:pt x="463" y="2268"/>
                </a:moveTo>
                <a:cubicBezTo>
                  <a:pt x="533" y="2268"/>
                  <a:pt x="579" y="2211"/>
                  <a:pt x="625" y="2153"/>
                </a:cubicBezTo>
                <a:cubicBezTo>
                  <a:pt x="672" y="2095"/>
                  <a:pt x="718" y="2038"/>
                  <a:pt x="787" y="2038"/>
                </a:cubicBezTo>
                <a:cubicBezTo>
                  <a:pt x="822" y="2038"/>
                  <a:pt x="845" y="2049"/>
                  <a:pt x="857" y="2061"/>
                </a:cubicBezTo>
                <a:cubicBezTo>
                  <a:pt x="880" y="2095"/>
                  <a:pt x="868" y="2153"/>
                  <a:pt x="868" y="2200"/>
                </a:cubicBezTo>
                <a:cubicBezTo>
                  <a:pt x="857" y="2211"/>
                  <a:pt x="857" y="2268"/>
                  <a:pt x="857" y="2268"/>
                </a:cubicBezTo>
                <a:cubicBezTo>
                  <a:pt x="857" y="2268"/>
                  <a:pt x="868" y="2280"/>
                  <a:pt x="880" y="2280"/>
                </a:cubicBezTo>
                <a:cubicBezTo>
                  <a:pt x="996" y="2280"/>
                  <a:pt x="1065" y="2153"/>
                  <a:pt x="1077" y="2153"/>
                </a:cubicBezTo>
                <a:cubicBezTo>
                  <a:pt x="1077" y="2142"/>
                  <a:pt x="1100" y="2130"/>
                  <a:pt x="1111" y="2130"/>
                </a:cubicBezTo>
                <a:cubicBezTo>
                  <a:pt x="1146" y="2130"/>
                  <a:pt x="1169" y="2142"/>
                  <a:pt x="1181" y="2153"/>
                </a:cubicBezTo>
                <a:cubicBezTo>
                  <a:pt x="1204" y="2176"/>
                  <a:pt x="1204" y="2211"/>
                  <a:pt x="1204" y="2223"/>
                </a:cubicBezTo>
                <a:cubicBezTo>
                  <a:pt x="1204" y="2245"/>
                  <a:pt x="1204" y="2245"/>
                  <a:pt x="1204" y="2257"/>
                </a:cubicBezTo>
                <a:cubicBezTo>
                  <a:pt x="1215" y="2257"/>
                  <a:pt x="1239" y="2280"/>
                  <a:pt x="1343" y="2280"/>
                </a:cubicBezTo>
                <a:cubicBezTo>
                  <a:pt x="1574" y="2280"/>
                  <a:pt x="1574" y="2280"/>
                  <a:pt x="1574" y="2280"/>
                </a:cubicBezTo>
                <a:cubicBezTo>
                  <a:pt x="1598" y="2280"/>
                  <a:pt x="1621" y="2291"/>
                  <a:pt x="1621" y="2326"/>
                </a:cubicBezTo>
                <a:cubicBezTo>
                  <a:pt x="1621" y="2349"/>
                  <a:pt x="1598" y="2372"/>
                  <a:pt x="1574" y="2372"/>
                </a:cubicBezTo>
                <a:cubicBezTo>
                  <a:pt x="1343" y="2372"/>
                  <a:pt x="1343" y="2372"/>
                  <a:pt x="1343" y="2372"/>
                </a:cubicBezTo>
                <a:cubicBezTo>
                  <a:pt x="1239" y="2372"/>
                  <a:pt x="1169" y="2349"/>
                  <a:pt x="1135" y="2314"/>
                </a:cubicBezTo>
                <a:cubicBezTo>
                  <a:pt x="1123" y="2291"/>
                  <a:pt x="1111" y="2268"/>
                  <a:pt x="1111" y="2257"/>
                </a:cubicBezTo>
                <a:cubicBezTo>
                  <a:pt x="1065" y="2303"/>
                  <a:pt x="984" y="2372"/>
                  <a:pt x="880" y="2372"/>
                </a:cubicBezTo>
                <a:cubicBezTo>
                  <a:pt x="845" y="2372"/>
                  <a:pt x="811" y="2361"/>
                  <a:pt x="787" y="2326"/>
                </a:cubicBezTo>
                <a:cubicBezTo>
                  <a:pt x="752" y="2291"/>
                  <a:pt x="764" y="2233"/>
                  <a:pt x="776" y="2176"/>
                </a:cubicBezTo>
                <a:cubicBezTo>
                  <a:pt x="776" y="2165"/>
                  <a:pt x="776" y="2142"/>
                  <a:pt x="776" y="2130"/>
                </a:cubicBezTo>
                <a:cubicBezTo>
                  <a:pt x="752" y="2142"/>
                  <a:pt x="729" y="2176"/>
                  <a:pt x="706" y="2211"/>
                </a:cubicBezTo>
                <a:cubicBezTo>
                  <a:pt x="648" y="2280"/>
                  <a:pt x="579" y="2361"/>
                  <a:pt x="463" y="2361"/>
                </a:cubicBezTo>
                <a:cubicBezTo>
                  <a:pt x="440" y="2361"/>
                  <a:pt x="417" y="2338"/>
                  <a:pt x="417" y="2314"/>
                </a:cubicBezTo>
                <a:cubicBezTo>
                  <a:pt x="417" y="2291"/>
                  <a:pt x="440" y="2268"/>
                  <a:pt x="463" y="2268"/>
                </a:cubicBezTo>
                <a:close/>
                <a:moveTo>
                  <a:pt x="2592" y="2592"/>
                </a:moveTo>
                <a:cubicBezTo>
                  <a:pt x="2592" y="2685"/>
                  <a:pt x="2592" y="2685"/>
                  <a:pt x="2592" y="2685"/>
                </a:cubicBezTo>
                <a:cubicBezTo>
                  <a:pt x="2592" y="2789"/>
                  <a:pt x="2511" y="2870"/>
                  <a:pt x="2407" y="2870"/>
                </a:cubicBezTo>
                <a:cubicBezTo>
                  <a:pt x="417" y="2870"/>
                  <a:pt x="417" y="2870"/>
                  <a:pt x="417" y="2870"/>
                </a:cubicBezTo>
                <a:cubicBezTo>
                  <a:pt x="452" y="2835"/>
                  <a:pt x="463" y="2789"/>
                  <a:pt x="463" y="2731"/>
                </a:cubicBezTo>
                <a:cubicBezTo>
                  <a:pt x="463" y="2592"/>
                  <a:pt x="463" y="2592"/>
                  <a:pt x="463" y="2592"/>
                </a:cubicBezTo>
                <a:lnTo>
                  <a:pt x="2592" y="2592"/>
                </a:lnTo>
                <a:close/>
                <a:moveTo>
                  <a:pt x="1852" y="1528"/>
                </a:moveTo>
                <a:cubicBezTo>
                  <a:pt x="463" y="1528"/>
                  <a:pt x="463" y="1528"/>
                  <a:pt x="463" y="1528"/>
                </a:cubicBezTo>
                <a:cubicBezTo>
                  <a:pt x="463" y="1436"/>
                  <a:pt x="463" y="1436"/>
                  <a:pt x="463" y="1436"/>
                </a:cubicBezTo>
                <a:cubicBezTo>
                  <a:pt x="1852" y="1436"/>
                  <a:pt x="1852" y="1436"/>
                  <a:pt x="1852" y="1436"/>
                </a:cubicBezTo>
                <a:lnTo>
                  <a:pt x="1852" y="1528"/>
                </a:lnTo>
                <a:close/>
                <a:moveTo>
                  <a:pt x="1852" y="1204"/>
                </a:moveTo>
                <a:cubicBezTo>
                  <a:pt x="463" y="1204"/>
                  <a:pt x="463" y="1204"/>
                  <a:pt x="463" y="1204"/>
                </a:cubicBezTo>
                <a:cubicBezTo>
                  <a:pt x="463" y="1111"/>
                  <a:pt x="463" y="1111"/>
                  <a:pt x="463" y="1111"/>
                </a:cubicBezTo>
                <a:cubicBezTo>
                  <a:pt x="1852" y="1111"/>
                  <a:pt x="1852" y="1111"/>
                  <a:pt x="1852" y="1111"/>
                </a:cubicBezTo>
                <a:lnTo>
                  <a:pt x="1852" y="1204"/>
                </a:lnTo>
                <a:close/>
                <a:moveTo>
                  <a:pt x="1852" y="880"/>
                </a:moveTo>
                <a:cubicBezTo>
                  <a:pt x="463" y="880"/>
                  <a:pt x="463" y="880"/>
                  <a:pt x="463" y="880"/>
                </a:cubicBezTo>
                <a:cubicBezTo>
                  <a:pt x="463" y="787"/>
                  <a:pt x="463" y="787"/>
                  <a:pt x="463" y="787"/>
                </a:cubicBezTo>
                <a:cubicBezTo>
                  <a:pt x="1852" y="787"/>
                  <a:pt x="1852" y="787"/>
                  <a:pt x="1852" y="787"/>
                </a:cubicBezTo>
                <a:lnTo>
                  <a:pt x="1852" y="880"/>
                </a:lnTo>
                <a:close/>
                <a:moveTo>
                  <a:pt x="1852" y="556"/>
                </a:moveTo>
                <a:cubicBezTo>
                  <a:pt x="463" y="556"/>
                  <a:pt x="463" y="556"/>
                  <a:pt x="463" y="556"/>
                </a:cubicBezTo>
                <a:cubicBezTo>
                  <a:pt x="463" y="463"/>
                  <a:pt x="463" y="463"/>
                  <a:pt x="463" y="463"/>
                </a:cubicBezTo>
                <a:cubicBezTo>
                  <a:pt x="1852" y="463"/>
                  <a:pt x="1852" y="463"/>
                  <a:pt x="1852" y="463"/>
                </a:cubicBezTo>
                <a:lnTo>
                  <a:pt x="1852" y="556"/>
                </a:lnTo>
                <a:close/>
              </a:path>
            </a:pathLst>
          </a:custGeom>
          <a:solidFill>
            <a:srgbClr val="FFFFFF"/>
          </a:solidFill>
          <a:ln>
            <a:noFill/>
          </a:ln>
          <a:effectLs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5F5F5F"/>
              </a:solidFill>
              <a:effectLst/>
              <a:uLnTx/>
              <a:uFillTx/>
            </a:endParaRPr>
          </a:p>
        </p:txBody>
      </p:sp>
      <p:grpSp>
        <p:nvGrpSpPr>
          <p:cNvPr id="15" name="Group 14"/>
          <p:cNvGrpSpPr>
            <a:grpSpLocks noChangeAspect="1"/>
          </p:cNvGrpSpPr>
          <p:nvPr/>
        </p:nvGrpSpPr>
        <p:grpSpPr bwMode="gray">
          <a:xfrm>
            <a:off x="7786398" y="4742901"/>
            <a:ext cx="365760" cy="420402"/>
            <a:chOff x="6762823" y="4611000"/>
            <a:chExt cx="926933" cy="1065410"/>
          </a:xfrm>
        </p:grpSpPr>
        <p:sp>
          <p:nvSpPr>
            <p:cNvPr id="16" name="Freeform 322"/>
            <p:cNvSpPr>
              <a:spLocks/>
            </p:cNvSpPr>
            <p:nvPr/>
          </p:nvSpPr>
          <p:spPr bwMode="gray">
            <a:xfrm>
              <a:off x="7186445" y="5187910"/>
              <a:ext cx="503311" cy="488500"/>
            </a:xfrm>
            <a:custGeom>
              <a:avLst/>
              <a:gdLst/>
              <a:ahLst/>
              <a:cxnLst>
                <a:cxn ang="0">
                  <a:pos x="68" y="150"/>
                </a:cxn>
                <a:cxn ang="0">
                  <a:pos x="61" y="134"/>
                </a:cxn>
                <a:cxn ang="0">
                  <a:pos x="47" y="127"/>
                </a:cxn>
                <a:cxn ang="0">
                  <a:pos x="30" y="134"/>
                </a:cxn>
                <a:cxn ang="0">
                  <a:pos x="17" y="123"/>
                </a:cxn>
                <a:cxn ang="0">
                  <a:pos x="23" y="107"/>
                </a:cxn>
                <a:cxn ang="0">
                  <a:pos x="18" y="92"/>
                </a:cxn>
                <a:cxn ang="0">
                  <a:pos x="2" y="85"/>
                </a:cxn>
                <a:cxn ang="0">
                  <a:pos x="0" y="69"/>
                </a:cxn>
                <a:cxn ang="0">
                  <a:pos x="16" y="61"/>
                </a:cxn>
                <a:cxn ang="0">
                  <a:pos x="22" y="48"/>
                </a:cxn>
                <a:cxn ang="0">
                  <a:pos x="16" y="31"/>
                </a:cxn>
                <a:cxn ang="0">
                  <a:pos x="26" y="18"/>
                </a:cxn>
                <a:cxn ang="0">
                  <a:pos x="43" y="24"/>
                </a:cxn>
                <a:cxn ang="0">
                  <a:pos x="57" y="19"/>
                </a:cxn>
                <a:cxn ang="0">
                  <a:pos x="64" y="2"/>
                </a:cxn>
                <a:cxn ang="0">
                  <a:pos x="81" y="0"/>
                </a:cxn>
                <a:cxn ang="0">
                  <a:pos x="88" y="17"/>
                </a:cxn>
                <a:cxn ang="0">
                  <a:pos x="102" y="23"/>
                </a:cxn>
                <a:cxn ang="0">
                  <a:pos x="119" y="16"/>
                </a:cxn>
                <a:cxn ang="0">
                  <a:pos x="132" y="27"/>
                </a:cxn>
                <a:cxn ang="0">
                  <a:pos x="126" y="43"/>
                </a:cxn>
                <a:cxn ang="0">
                  <a:pos x="131" y="58"/>
                </a:cxn>
                <a:cxn ang="0">
                  <a:pos x="147" y="65"/>
                </a:cxn>
                <a:cxn ang="0">
                  <a:pos x="149" y="82"/>
                </a:cxn>
                <a:cxn ang="0">
                  <a:pos x="133" y="89"/>
                </a:cxn>
                <a:cxn ang="0">
                  <a:pos x="126" y="103"/>
                </a:cxn>
                <a:cxn ang="0">
                  <a:pos x="133" y="119"/>
                </a:cxn>
                <a:cxn ang="0">
                  <a:pos x="123" y="133"/>
                </a:cxn>
                <a:cxn ang="0">
                  <a:pos x="106" y="126"/>
                </a:cxn>
                <a:cxn ang="0">
                  <a:pos x="92" y="131"/>
                </a:cxn>
                <a:cxn ang="0">
                  <a:pos x="84" y="150"/>
                </a:cxn>
              </a:cxnLst>
              <a:rect l="0" t="0" r="r" b="b"/>
              <a:pathLst>
                <a:path w="149" h="150">
                  <a:moveTo>
                    <a:pt x="84" y="150"/>
                  </a:moveTo>
                  <a:cubicBezTo>
                    <a:pt x="79" y="150"/>
                    <a:pt x="73" y="150"/>
                    <a:pt x="68" y="150"/>
                  </a:cubicBezTo>
                  <a:cubicBezTo>
                    <a:pt x="67" y="150"/>
                    <a:pt x="66" y="149"/>
                    <a:pt x="66" y="148"/>
                  </a:cubicBezTo>
                  <a:cubicBezTo>
                    <a:pt x="64" y="143"/>
                    <a:pt x="62" y="139"/>
                    <a:pt x="61" y="134"/>
                  </a:cubicBezTo>
                  <a:cubicBezTo>
                    <a:pt x="60" y="133"/>
                    <a:pt x="60" y="132"/>
                    <a:pt x="59" y="132"/>
                  </a:cubicBezTo>
                  <a:cubicBezTo>
                    <a:pt x="55" y="130"/>
                    <a:pt x="51" y="129"/>
                    <a:pt x="47" y="127"/>
                  </a:cubicBezTo>
                  <a:cubicBezTo>
                    <a:pt x="46" y="127"/>
                    <a:pt x="45" y="127"/>
                    <a:pt x="44" y="127"/>
                  </a:cubicBezTo>
                  <a:cubicBezTo>
                    <a:pt x="40" y="129"/>
                    <a:pt x="35" y="132"/>
                    <a:pt x="30" y="134"/>
                  </a:cubicBezTo>
                  <a:cubicBezTo>
                    <a:pt x="29" y="134"/>
                    <a:pt x="28" y="135"/>
                    <a:pt x="28" y="134"/>
                  </a:cubicBezTo>
                  <a:cubicBezTo>
                    <a:pt x="24" y="130"/>
                    <a:pt x="20" y="127"/>
                    <a:pt x="17" y="123"/>
                  </a:cubicBezTo>
                  <a:cubicBezTo>
                    <a:pt x="17" y="123"/>
                    <a:pt x="16" y="122"/>
                    <a:pt x="17" y="121"/>
                  </a:cubicBezTo>
                  <a:cubicBezTo>
                    <a:pt x="19" y="116"/>
                    <a:pt x="21" y="111"/>
                    <a:pt x="23" y="107"/>
                  </a:cubicBezTo>
                  <a:cubicBezTo>
                    <a:pt x="24" y="106"/>
                    <a:pt x="23" y="105"/>
                    <a:pt x="23" y="104"/>
                  </a:cubicBezTo>
                  <a:cubicBezTo>
                    <a:pt x="22" y="100"/>
                    <a:pt x="20" y="96"/>
                    <a:pt x="18" y="92"/>
                  </a:cubicBezTo>
                  <a:cubicBezTo>
                    <a:pt x="18" y="91"/>
                    <a:pt x="17" y="91"/>
                    <a:pt x="16" y="90"/>
                  </a:cubicBezTo>
                  <a:cubicBezTo>
                    <a:pt x="11" y="89"/>
                    <a:pt x="6" y="87"/>
                    <a:pt x="2" y="85"/>
                  </a:cubicBezTo>
                  <a:cubicBezTo>
                    <a:pt x="1" y="85"/>
                    <a:pt x="0" y="84"/>
                    <a:pt x="0" y="84"/>
                  </a:cubicBezTo>
                  <a:cubicBezTo>
                    <a:pt x="0" y="79"/>
                    <a:pt x="0" y="74"/>
                    <a:pt x="0" y="69"/>
                  </a:cubicBezTo>
                  <a:cubicBezTo>
                    <a:pt x="0" y="67"/>
                    <a:pt x="0" y="67"/>
                    <a:pt x="1" y="67"/>
                  </a:cubicBezTo>
                  <a:cubicBezTo>
                    <a:pt x="6" y="65"/>
                    <a:pt x="11" y="63"/>
                    <a:pt x="16" y="61"/>
                  </a:cubicBezTo>
                  <a:cubicBezTo>
                    <a:pt x="17" y="61"/>
                    <a:pt x="17" y="60"/>
                    <a:pt x="18" y="59"/>
                  </a:cubicBezTo>
                  <a:cubicBezTo>
                    <a:pt x="19" y="55"/>
                    <a:pt x="21" y="52"/>
                    <a:pt x="22" y="48"/>
                  </a:cubicBezTo>
                  <a:cubicBezTo>
                    <a:pt x="23" y="47"/>
                    <a:pt x="23" y="46"/>
                    <a:pt x="22" y="44"/>
                  </a:cubicBezTo>
                  <a:cubicBezTo>
                    <a:pt x="20" y="40"/>
                    <a:pt x="18" y="35"/>
                    <a:pt x="16" y="31"/>
                  </a:cubicBezTo>
                  <a:cubicBezTo>
                    <a:pt x="15" y="30"/>
                    <a:pt x="15" y="29"/>
                    <a:pt x="16" y="28"/>
                  </a:cubicBezTo>
                  <a:cubicBezTo>
                    <a:pt x="19" y="25"/>
                    <a:pt x="23" y="21"/>
                    <a:pt x="26" y="18"/>
                  </a:cubicBezTo>
                  <a:cubicBezTo>
                    <a:pt x="27" y="17"/>
                    <a:pt x="28" y="17"/>
                    <a:pt x="29" y="17"/>
                  </a:cubicBezTo>
                  <a:cubicBezTo>
                    <a:pt x="34" y="20"/>
                    <a:pt x="38" y="22"/>
                    <a:pt x="43" y="24"/>
                  </a:cubicBezTo>
                  <a:cubicBezTo>
                    <a:pt x="44" y="24"/>
                    <a:pt x="45" y="24"/>
                    <a:pt x="46" y="24"/>
                  </a:cubicBezTo>
                  <a:cubicBezTo>
                    <a:pt x="49" y="22"/>
                    <a:pt x="53" y="21"/>
                    <a:pt x="57" y="19"/>
                  </a:cubicBezTo>
                  <a:cubicBezTo>
                    <a:pt x="58" y="19"/>
                    <a:pt x="59" y="18"/>
                    <a:pt x="59" y="17"/>
                  </a:cubicBezTo>
                  <a:cubicBezTo>
                    <a:pt x="61" y="12"/>
                    <a:pt x="63" y="7"/>
                    <a:pt x="64" y="2"/>
                  </a:cubicBezTo>
                  <a:cubicBezTo>
                    <a:pt x="65" y="1"/>
                    <a:pt x="65" y="1"/>
                    <a:pt x="66" y="1"/>
                  </a:cubicBezTo>
                  <a:cubicBezTo>
                    <a:pt x="71" y="1"/>
                    <a:pt x="76" y="1"/>
                    <a:pt x="81" y="0"/>
                  </a:cubicBezTo>
                  <a:cubicBezTo>
                    <a:pt x="82" y="0"/>
                    <a:pt x="83" y="1"/>
                    <a:pt x="83" y="2"/>
                  </a:cubicBezTo>
                  <a:cubicBezTo>
                    <a:pt x="85" y="7"/>
                    <a:pt x="87" y="12"/>
                    <a:pt x="88" y="17"/>
                  </a:cubicBezTo>
                  <a:cubicBezTo>
                    <a:pt x="89" y="18"/>
                    <a:pt x="89" y="18"/>
                    <a:pt x="90" y="19"/>
                  </a:cubicBezTo>
                  <a:cubicBezTo>
                    <a:pt x="94" y="20"/>
                    <a:pt x="98" y="22"/>
                    <a:pt x="102" y="23"/>
                  </a:cubicBezTo>
                  <a:cubicBezTo>
                    <a:pt x="103" y="23"/>
                    <a:pt x="104" y="24"/>
                    <a:pt x="105" y="23"/>
                  </a:cubicBezTo>
                  <a:cubicBezTo>
                    <a:pt x="109" y="21"/>
                    <a:pt x="114" y="19"/>
                    <a:pt x="119" y="16"/>
                  </a:cubicBezTo>
                  <a:cubicBezTo>
                    <a:pt x="120" y="16"/>
                    <a:pt x="120" y="16"/>
                    <a:pt x="121" y="17"/>
                  </a:cubicBezTo>
                  <a:cubicBezTo>
                    <a:pt x="125" y="20"/>
                    <a:pt x="128" y="23"/>
                    <a:pt x="132" y="27"/>
                  </a:cubicBezTo>
                  <a:cubicBezTo>
                    <a:pt x="133" y="28"/>
                    <a:pt x="133" y="28"/>
                    <a:pt x="132" y="29"/>
                  </a:cubicBezTo>
                  <a:cubicBezTo>
                    <a:pt x="130" y="34"/>
                    <a:pt x="128" y="39"/>
                    <a:pt x="126" y="43"/>
                  </a:cubicBezTo>
                  <a:cubicBezTo>
                    <a:pt x="125" y="44"/>
                    <a:pt x="125" y="45"/>
                    <a:pt x="126" y="46"/>
                  </a:cubicBezTo>
                  <a:cubicBezTo>
                    <a:pt x="128" y="50"/>
                    <a:pt x="129" y="54"/>
                    <a:pt x="131" y="58"/>
                  </a:cubicBezTo>
                  <a:cubicBezTo>
                    <a:pt x="131" y="59"/>
                    <a:pt x="132" y="60"/>
                    <a:pt x="133" y="60"/>
                  </a:cubicBezTo>
                  <a:cubicBezTo>
                    <a:pt x="138" y="62"/>
                    <a:pt x="142" y="63"/>
                    <a:pt x="147" y="65"/>
                  </a:cubicBezTo>
                  <a:cubicBezTo>
                    <a:pt x="148" y="65"/>
                    <a:pt x="149" y="66"/>
                    <a:pt x="149" y="67"/>
                  </a:cubicBezTo>
                  <a:cubicBezTo>
                    <a:pt x="149" y="72"/>
                    <a:pt x="149" y="77"/>
                    <a:pt x="149" y="82"/>
                  </a:cubicBezTo>
                  <a:cubicBezTo>
                    <a:pt x="149" y="83"/>
                    <a:pt x="149" y="83"/>
                    <a:pt x="148" y="84"/>
                  </a:cubicBezTo>
                  <a:cubicBezTo>
                    <a:pt x="143" y="85"/>
                    <a:pt x="138" y="87"/>
                    <a:pt x="133" y="89"/>
                  </a:cubicBezTo>
                  <a:cubicBezTo>
                    <a:pt x="132" y="89"/>
                    <a:pt x="131" y="90"/>
                    <a:pt x="131" y="91"/>
                  </a:cubicBezTo>
                  <a:cubicBezTo>
                    <a:pt x="130" y="95"/>
                    <a:pt x="128" y="99"/>
                    <a:pt x="126" y="103"/>
                  </a:cubicBezTo>
                  <a:cubicBezTo>
                    <a:pt x="126" y="104"/>
                    <a:pt x="126" y="105"/>
                    <a:pt x="126" y="105"/>
                  </a:cubicBezTo>
                  <a:cubicBezTo>
                    <a:pt x="129" y="110"/>
                    <a:pt x="131" y="115"/>
                    <a:pt x="133" y="119"/>
                  </a:cubicBezTo>
                  <a:cubicBezTo>
                    <a:pt x="134" y="120"/>
                    <a:pt x="134" y="121"/>
                    <a:pt x="133" y="122"/>
                  </a:cubicBezTo>
                  <a:cubicBezTo>
                    <a:pt x="130" y="125"/>
                    <a:pt x="126" y="129"/>
                    <a:pt x="123" y="133"/>
                  </a:cubicBezTo>
                  <a:cubicBezTo>
                    <a:pt x="122" y="133"/>
                    <a:pt x="121" y="133"/>
                    <a:pt x="120" y="133"/>
                  </a:cubicBezTo>
                  <a:cubicBezTo>
                    <a:pt x="116" y="131"/>
                    <a:pt x="111" y="129"/>
                    <a:pt x="106" y="126"/>
                  </a:cubicBezTo>
                  <a:cubicBezTo>
                    <a:pt x="105" y="126"/>
                    <a:pt x="104" y="126"/>
                    <a:pt x="103" y="127"/>
                  </a:cubicBezTo>
                  <a:cubicBezTo>
                    <a:pt x="99" y="128"/>
                    <a:pt x="95" y="130"/>
                    <a:pt x="92" y="131"/>
                  </a:cubicBezTo>
                  <a:cubicBezTo>
                    <a:pt x="91" y="132"/>
                    <a:pt x="90" y="132"/>
                    <a:pt x="90" y="133"/>
                  </a:cubicBezTo>
                  <a:cubicBezTo>
                    <a:pt x="88" y="139"/>
                    <a:pt x="86" y="144"/>
                    <a:pt x="84" y="15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F5F5F"/>
                </a:solidFill>
                <a:effectLst/>
                <a:uLnTx/>
                <a:uFillTx/>
              </a:endParaRPr>
            </a:p>
          </p:txBody>
        </p:sp>
        <p:sp>
          <p:nvSpPr>
            <p:cNvPr id="17" name="Freeform 322"/>
            <p:cNvSpPr>
              <a:spLocks/>
            </p:cNvSpPr>
            <p:nvPr/>
          </p:nvSpPr>
          <p:spPr bwMode="gray">
            <a:xfrm>
              <a:off x="6762823" y="4611000"/>
              <a:ext cx="688805" cy="668535"/>
            </a:xfrm>
            <a:custGeom>
              <a:avLst/>
              <a:gdLst/>
              <a:ahLst/>
              <a:cxnLst>
                <a:cxn ang="0">
                  <a:pos x="68" y="150"/>
                </a:cxn>
                <a:cxn ang="0">
                  <a:pos x="61" y="134"/>
                </a:cxn>
                <a:cxn ang="0">
                  <a:pos x="47" y="127"/>
                </a:cxn>
                <a:cxn ang="0">
                  <a:pos x="30" y="134"/>
                </a:cxn>
                <a:cxn ang="0">
                  <a:pos x="17" y="123"/>
                </a:cxn>
                <a:cxn ang="0">
                  <a:pos x="23" y="107"/>
                </a:cxn>
                <a:cxn ang="0">
                  <a:pos x="18" y="92"/>
                </a:cxn>
                <a:cxn ang="0">
                  <a:pos x="2" y="85"/>
                </a:cxn>
                <a:cxn ang="0">
                  <a:pos x="0" y="69"/>
                </a:cxn>
                <a:cxn ang="0">
                  <a:pos x="16" y="61"/>
                </a:cxn>
                <a:cxn ang="0">
                  <a:pos x="22" y="48"/>
                </a:cxn>
                <a:cxn ang="0">
                  <a:pos x="16" y="31"/>
                </a:cxn>
                <a:cxn ang="0">
                  <a:pos x="26" y="18"/>
                </a:cxn>
                <a:cxn ang="0">
                  <a:pos x="43" y="24"/>
                </a:cxn>
                <a:cxn ang="0">
                  <a:pos x="57" y="19"/>
                </a:cxn>
                <a:cxn ang="0">
                  <a:pos x="64" y="2"/>
                </a:cxn>
                <a:cxn ang="0">
                  <a:pos x="81" y="0"/>
                </a:cxn>
                <a:cxn ang="0">
                  <a:pos x="88" y="17"/>
                </a:cxn>
                <a:cxn ang="0">
                  <a:pos x="102" y="23"/>
                </a:cxn>
                <a:cxn ang="0">
                  <a:pos x="119" y="16"/>
                </a:cxn>
                <a:cxn ang="0">
                  <a:pos x="132" y="27"/>
                </a:cxn>
                <a:cxn ang="0">
                  <a:pos x="126" y="43"/>
                </a:cxn>
                <a:cxn ang="0">
                  <a:pos x="131" y="58"/>
                </a:cxn>
                <a:cxn ang="0">
                  <a:pos x="147" y="65"/>
                </a:cxn>
                <a:cxn ang="0">
                  <a:pos x="149" y="82"/>
                </a:cxn>
                <a:cxn ang="0">
                  <a:pos x="133" y="89"/>
                </a:cxn>
                <a:cxn ang="0">
                  <a:pos x="126" y="103"/>
                </a:cxn>
                <a:cxn ang="0">
                  <a:pos x="133" y="119"/>
                </a:cxn>
                <a:cxn ang="0">
                  <a:pos x="123" y="133"/>
                </a:cxn>
                <a:cxn ang="0">
                  <a:pos x="106" y="126"/>
                </a:cxn>
                <a:cxn ang="0">
                  <a:pos x="92" y="131"/>
                </a:cxn>
                <a:cxn ang="0">
                  <a:pos x="84" y="150"/>
                </a:cxn>
              </a:cxnLst>
              <a:rect l="0" t="0" r="r" b="b"/>
              <a:pathLst>
                <a:path w="149" h="150">
                  <a:moveTo>
                    <a:pt x="84" y="150"/>
                  </a:moveTo>
                  <a:cubicBezTo>
                    <a:pt x="79" y="150"/>
                    <a:pt x="73" y="150"/>
                    <a:pt x="68" y="150"/>
                  </a:cubicBezTo>
                  <a:cubicBezTo>
                    <a:pt x="67" y="150"/>
                    <a:pt x="66" y="149"/>
                    <a:pt x="66" y="148"/>
                  </a:cubicBezTo>
                  <a:cubicBezTo>
                    <a:pt x="64" y="143"/>
                    <a:pt x="62" y="139"/>
                    <a:pt x="61" y="134"/>
                  </a:cubicBezTo>
                  <a:cubicBezTo>
                    <a:pt x="60" y="133"/>
                    <a:pt x="60" y="132"/>
                    <a:pt x="59" y="132"/>
                  </a:cubicBezTo>
                  <a:cubicBezTo>
                    <a:pt x="55" y="130"/>
                    <a:pt x="51" y="129"/>
                    <a:pt x="47" y="127"/>
                  </a:cubicBezTo>
                  <a:cubicBezTo>
                    <a:pt x="46" y="127"/>
                    <a:pt x="45" y="127"/>
                    <a:pt x="44" y="127"/>
                  </a:cubicBezTo>
                  <a:cubicBezTo>
                    <a:pt x="40" y="129"/>
                    <a:pt x="35" y="132"/>
                    <a:pt x="30" y="134"/>
                  </a:cubicBezTo>
                  <a:cubicBezTo>
                    <a:pt x="29" y="134"/>
                    <a:pt x="28" y="135"/>
                    <a:pt x="28" y="134"/>
                  </a:cubicBezTo>
                  <a:cubicBezTo>
                    <a:pt x="24" y="130"/>
                    <a:pt x="20" y="127"/>
                    <a:pt x="17" y="123"/>
                  </a:cubicBezTo>
                  <a:cubicBezTo>
                    <a:pt x="17" y="123"/>
                    <a:pt x="16" y="122"/>
                    <a:pt x="17" y="121"/>
                  </a:cubicBezTo>
                  <a:cubicBezTo>
                    <a:pt x="19" y="116"/>
                    <a:pt x="21" y="111"/>
                    <a:pt x="23" y="107"/>
                  </a:cubicBezTo>
                  <a:cubicBezTo>
                    <a:pt x="24" y="106"/>
                    <a:pt x="23" y="105"/>
                    <a:pt x="23" y="104"/>
                  </a:cubicBezTo>
                  <a:cubicBezTo>
                    <a:pt x="22" y="100"/>
                    <a:pt x="20" y="96"/>
                    <a:pt x="18" y="92"/>
                  </a:cubicBezTo>
                  <a:cubicBezTo>
                    <a:pt x="18" y="91"/>
                    <a:pt x="17" y="91"/>
                    <a:pt x="16" y="90"/>
                  </a:cubicBezTo>
                  <a:cubicBezTo>
                    <a:pt x="11" y="89"/>
                    <a:pt x="6" y="87"/>
                    <a:pt x="2" y="85"/>
                  </a:cubicBezTo>
                  <a:cubicBezTo>
                    <a:pt x="1" y="85"/>
                    <a:pt x="0" y="84"/>
                    <a:pt x="0" y="84"/>
                  </a:cubicBezTo>
                  <a:cubicBezTo>
                    <a:pt x="0" y="79"/>
                    <a:pt x="0" y="74"/>
                    <a:pt x="0" y="69"/>
                  </a:cubicBezTo>
                  <a:cubicBezTo>
                    <a:pt x="0" y="67"/>
                    <a:pt x="0" y="67"/>
                    <a:pt x="1" y="67"/>
                  </a:cubicBezTo>
                  <a:cubicBezTo>
                    <a:pt x="6" y="65"/>
                    <a:pt x="11" y="63"/>
                    <a:pt x="16" y="61"/>
                  </a:cubicBezTo>
                  <a:cubicBezTo>
                    <a:pt x="17" y="61"/>
                    <a:pt x="17" y="60"/>
                    <a:pt x="18" y="59"/>
                  </a:cubicBezTo>
                  <a:cubicBezTo>
                    <a:pt x="19" y="55"/>
                    <a:pt x="21" y="52"/>
                    <a:pt x="22" y="48"/>
                  </a:cubicBezTo>
                  <a:cubicBezTo>
                    <a:pt x="23" y="47"/>
                    <a:pt x="23" y="46"/>
                    <a:pt x="22" y="44"/>
                  </a:cubicBezTo>
                  <a:cubicBezTo>
                    <a:pt x="20" y="40"/>
                    <a:pt x="18" y="35"/>
                    <a:pt x="16" y="31"/>
                  </a:cubicBezTo>
                  <a:cubicBezTo>
                    <a:pt x="15" y="30"/>
                    <a:pt x="15" y="29"/>
                    <a:pt x="16" y="28"/>
                  </a:cubicBezTo>
                  <a:cubicBezTo>
                    <a:pt x="19" y="25"/>
                    <a:pt x="23" y="21"/>
                    <a:pt x="26" y="18"/>
                  </a:cubicBezTo>
                  <a:cubicBezTo>
                    <a:pt x="27" y="17"/>
                    <a:pt x="28" y="17"/>
                    <a:pt x="29" y="17"/>
                  </a:cubicBezTo>
                  <a:cubicBezTo>
                    <a:pt x="34" y="20"/>
                    <a:pt x="38" y="22"/>
                    <a:pt x="43" y="24"/>
                  </a:cubicBezTo>
                  <a:cubicBezTo>
                    <a:pt x="44" y="24"/>
                    <a:pt x="45" y="24"/>
                    <a:pt x="46" y="24"/>
                  </a:cubicBezTo>
                  <a:cubicBezTo>
                    <a:pt x="49" y="22"/>
                    <a:pt x="53" y="21"/>
                    <a:pt x="57" y="19"/>
                  </a:cubicBezTo>
                  <a:cubicBezTo>
                    <a:pt x="58" y="19"/>
                    <a:pt x="59" y="18"/>
                    <a:pt x="59" y="17"/>
                  </a:cubicBezTo>
                  <a:cubicBezTo>
                    <a:pt x="61" y="12"/>
                    <a:pt x="63" y="7"/>
                    <a:pt x="64" y="2"/>
                  </a:cubicBezTo>
                  <a:cubicBezTo>
                    <a:pt x="65" y="1"/>
                    <a:pt x="65" y="1"/>
                    <a:pt x="66" y="1"/>
                  </a:cubicBezTo>
                  <a:cubicBezTo>
                    <a:pt x="71" y="1"/>
                    <a:pt x="76" y="1"/>
                    <a:pt x="81" y="0"/>
                  </a:cubicBezTo>
                  <a:cubicBezTo>
                    <a:pt x="82" y="0"/>
                    <a:pt x="83" y="1"/>
                    <a:pt x="83" y="2"/>
                  </a:cubicBezTo>
                  <a:cubicBezTo>
                    <a:pt x="85" y="7"/>
                    <a:pt x="87" y="12"/>
                    <a:pt x="88" y="17"/>
                  </a:cubicBezTo>
                  <a:cubicBezTo>
                    <a:pt x="89" y="18"/>
                    <a:pt x="89" y="18"/>
                    <a:pt x="90" y="19"/>
                  </a:cubicBezTo>
                  <a:cubicBezTo>
                    <a:pt x="94" y="20"/>
                    <a:pt x="98" y="22"/>
                    <a:pt x="102" y="23"/>
                  </a:cubicBezTo>
                  <a:cubicBezTo>
                    <a:pt x="103" y="23"/>
                    <a:pt x="104" y="24"/>
                    <a:pt x="105" y="23"/>
                  </a:cubicBezTo>
                  <a:cubicBezTo>
                    <a:pt x="109" y="21"/>
                    <a:pt x="114" y="19"/>
                    <a:pt x="119" y="16"/>
                  </a:cubicBezTo>
                  <a:cubicBezTo>
                    <a:pt x="120" y="16"/>
                    <a:pt x="120" y="16"/>
                    <a:pt x="121" y="17"/>
                  </a:cubicBezTo>
                  <a:cubicBezTo>
                    <a:pt x="125" y="20"/>
                    <a:pt x="128" y="23"/>
                    <a:pt x="132" y="27"/>
                  </a:cubicBezTo>
                  <a:cubicBezTo>
                    <a:pt x="133" y="28"/>
                    <a:pt x="133" y="28"/>
                    <a:pt x="132" y="29"/>
                  </a:cubicBezTo>
                  <a:cubicBezTo>
                    <a:pt x="130" y="34"/>
                    <a:pt x="128" y="39"/>
                    <a:pt x="126" y="43"/>
                  </a:cubicBezTo>
                  <a:cubicBezTo>
                    <a:pt x="125" y="44"/>
                    <a:pt x="125" y="45"/>
                    <a:pt x="126" y="46"/>
                  </a:cubicBezTo>
                  <a:cubicBezTo>
                    <a:pt x="128" y="50"/>
                    <a:pt x="129" y="54"/>
                    <a:pt x="131" y="58"/>
                  </a:cubicBezTo>
                  <a:cubicBezTo>
                    <a:pt x="131" y="59"/>
                    <a:pt x="132" y="60"/>
                    <a:pt x="133" y="60"/>
                  </a:cubicBezTo>
                  <a:cubicBezTo>
                    <a:pt x="138" y="62"/>
                    <a:pt x="142" y="63"/>
                    <a:pt x="147" y="65"/>
                  </a:cubicBezTo>
                  <a:cubicBezTo>
                    <a:pt x="148" y="65"/>
                    <a:pt x="149" y="66"/>
                    <a:pt x="149" y="67"/>
                  </a:cubicBezTo>
                  <a:cubicBezTo>
                    <a:pt x="149" y="72"/>
                    <a:pt x="149" y="77"/>
                    <a:pt x="149" y="82"/>
                  </a:cubicBezTo>
                  <a:cubicBezTo>
                    <a:pt x="149" y="83"/>
                    <a:pt x="149" y="83"/>
                    <a:pt x="148" y="84"/>
                  </a:cubicBezTo>
                  <a:cubicBezTo>
                    <a:pt x="143" y="85"/>
                    <a:pt x="138" y="87"/>
                    <a:pt x="133" y="89"/>
                  </a:cubicBezTo>
                  <a:cubicBezTo>
                    <a:pt x="132" y="89"/>
                    <a:pt x="131" y="90"/>
                    <a:pt x="131" y="91"/>
                  </a:cubicBezTo>
                  <a:cubicBezTo>
                    <a:pt x="130" y="95"/>
                    <a:pt x="128" y="99"/>
                    <a:pt x="126" y="103"/>
                  </a:cubicBezTo>
                  <a:cubicBezTo>
                    <a:pt x="126" y="104"/>
                    <a:pt x="126" y="105"/>
                    <a:pt x="126" y="105"/>
                  </a:cubicBezTo>
                  <a:cubicBezTo>
                    <a:pt x="129" y="110"/>
                    <a:pt x="131" y="115"/>
                    <a:pt x="133" y="119"/>
                  </a:cubicBezTo>
                  <a:cubicBezTo>
                    <a:pt x="134" y="120"/>
                    <a:pt x="134" y="121"/>
                    <a:pt x="133" y="122"/>
                  </a:cubicBezTo>
                  <a:cubicBezTo>
                    <a:pt x="130" y="125"/>
                    <a:pt x="126" y="129"/>
                    <a:pt x="123" y="133"/>
                  </a:cubicBezTo>
                  <a:cubicBezTo>
                    <a:pt x="122" y="133"/>
                    <a:pt x="121" y="133"/>
                    <a:pt x="120" y="133"/>
                  </a:cubicBezTo>
                  <a:cubicBezTo>
                    <a:pt x="116" y="131"/>
                    <a:pt x="111" y="129"/>
                    <a:pt x="106" y="126"/>
                  </a:cubicBezTo>
                  <a:cubicBezTo>
                    <a:pt x="105" y="126"/>
                    <a:pt x="104" y="126"/>
                    <a:pt x="103" y="127"/>
                  </a:cubicBezTo>
                  <a:cubicBezTo>
                    <a:pt x="99" y="128"/>
                    <a:pt x="95" y="130"/>
                    <a:pt x="92" y="131"/>
                  </a:cubicBezTo>
                  <a:cubicBezTo>
                    <a:pt x="91" y="132"/>
                    <a:pt x="90" y="132"/>
                    <a:pt x="90" y="133"/>
                  </a:cubicBezTo>
                  <a:cubicBezTo>
                    <a:pt x="88" y="139"/>
                    <a:pt x="86" y="144"/>
                    <a:pt x="84" y="15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F5F5F"/>
                </a:solidFill>
                <a:effectLst/>
                <a:uLnTx/>
                <a:uFillTx/>
              </a:endParaRPr>
            </a:p>
          </p:txBody>
        </p:sp>
        <p:grpSp>
          <p:nvGrpSpPr>
            <p:cNvPr id="18" name="Group 17"/>
            <p:cNvGrpSpPr/>
            <p:nvPr/>
          </p:nvGrpSpPr>
          <p:grpSpPr bwMode="gray">
            <a:xfrm>
              <a:off x="6917588" y="4814102"/>
              <a:ext cx="379275" cy="262331"/>
              <a:chOff x="4281331" y="2923467"/>
              <a:chExt cx="608476" cy="420863"/>
            </a:xfrm>
          </p:grpSpPr>
          <p:sp>
            <p:nvSpPr>
              <p:cNvPr id="19" name="object 41"/>
              <p:cNvSpPr/>
              <p:nvPr/>
            </p:nvSpPr>
            <p:spPr bwMode="gray">
              <a:xfrm>
                <a:off x="4613898" y="3165147"/>
                <a:ext cx="232186" cy="179183"/>
              </a:xfrm>
              <a:custGeom>
                <a:avLst/>
                <a:gdLst/>
                <a:ahLst/>
                <a:cxnLst/>
                <a:rect l="l" t="t" r="r" b="b"/>
                <a:pathLst>
                  <a:path w="255405" h="203074">
                    <a:moveTo>
                      <a:pt x="187172" y="194792"/>
                    </a:moveTo>
                    <a:lnTo>
                      <a:pt x="197846" y="200663"/>
                    </a:lnTo>
                    <a:lnTo>
                      <a:pt x="209423" y="203074"/>
                    </a:lnTo>
                    <a:lnTo>
                      <a:pt x="221171" y="202139"/>
                    </a:lnTo>
                    <a:lnTo>
                      <a:pt x="232356" y="197971"/>
                    </a:lnTo>
                    <a:lnTo>
                      <a:pt x="242246" y="190680"/>
                    </a:lnTo>
                    <a:lnTo>
                      <a:pt x="252665" y="174859"/>
                    </a:lnTo>
                    <a:lnTo>
                      <a:pt x="255405" y="163037"/>
                    </a:lnTo>
                    <a:lnTo>
                      <a:pt x="254804" y="151158"/>
                    </a:lnTo>
                    <a:lnTo>
                      <a:pt x="250951" y="139971"/>
                    </a:lnTo>
                    <a:lnTo>
                      <a:pt x="243937" y="130223"/>
                    </a:lnTo>
                    <a:lnTo>
                      <a:pt x="239509" y="126301"/>
                    </a:lnTo>
                    <a:lnTo>
                      <a:pt x="62064" y="0"/>
                    </a:lnTo>
                    <a:lnTo>
                      <a:pt x="0" y="49022"/>
                    </a:lnTo>
                    <a:lnTo>
                      <a:pt x="187172" y="194792"/>
                    </a:lnTo>
                    <a:close/>
                  </a:path>
                </a:pathLst>
              </a:custGeom>
              <a:solidFill>
                <a:srgbClr val="8A133B">
                  <a:lumMod val="75000"/>
                </a:srgbClr>
              </a:solidFill>
            </p:spPr>
            <p:txBody>
              <a:bodyPr wrap="square" lIns="0" tIns="0" rIns="0" bIns="0" rtlCol="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smtClean="0">
                  <a:ln>
                    <a:noFill/>
                  </a:ln>
                  <a:solidFill>
                    <a:srgbClr val="5F5F5F"/>
                  </a:solidFill>
                  <a:effectLst/>
                  <a:uLnTx/>
                  <a:uFillTx/>
                </a:endParaRPr>
              </a:p>
            </p:txBody>
          </p:sp>
          <p:sp>
            <p:nvSpPr>
              <p:cNvPr id="20" name="object 42"/>
              <p:cNvSpPr/>
              <p:nvPr/>
            </p:nvSpPr>
            <p:spPr bwMode="gray">
              <a:xfrm>
                <a:off x="4281331" y="2923467"/>
                <a:ext cx="608476" cy="419218"/>
              </a:xfrm>
              <a:custGeom>
                <a:avLst/>
                <a:gdLst/>
                <a:ahLst/>
                <a:cxnLst/>
                <a:rect l="l" t="t" r="r" b="b"/>
                <a:pathLst>
                  <a:path w="669324" h="475114">
                    <a:moveTo>
                      <a:pt x="161565" y="166164"/>
                    </a:moveTo>
                    <a:lnTo>
                      <a:pt x="166112" y="167797"/>
                    </a:lnTo>
                    <a:lnTo>
                      <a:pt x="167233" y="168262"/>
                    </a:lnTo>
                    <a:lnTo>
                      <a:pt x="279780" y="255905"/>
                    </a:lnTo>
                    <a:lnTo>
                      <a:pt x="76111" y="398297"/>
                    </a:lnTo>
                    <a:lnTo>
                      <a:pt x="67619" y="407089"/>
                    </a:lnTo>
                    <a:lnTo>
                      <a:pt x="62247" y="417680"/>
                    </a:lnTo>
                    <a:lnTo>
                      <a:pt x="60081" y="429323"/>
                    </a:lnTo>
                    <a:lnTo>
                      <a:pt x="61206" y="441275"/>
                    </a:lnTo>
                    <a:lnTo>
                      <a:pt x="69113" y="457962"/>
                    </a:lnTo>
                    <a:lnTo>
                      <a:pt x="88707" y="472526"/>
                    </a:lnTo>
                    <a:lnTo>
                      <a:pt x="100266" y="475114"/>
                    </a:lnTo>
                    <a:lnTo>
                      <a:pt x="112024" y="474421"/>
                    </a:lnTo>
                    <a:lnTo>
                      <a:pt x="123251" y="470333"/>
                    </a:lnTo>
                    <a:lnTo>
                      <a:pt x="128523" y="466915"/>
                    </a:lnTo>
                    <a:lnTo>
                      <a:pt x="448335" y="214287"/>
                    </a:lnTo>
                    <a:lnTo>
                      <a:pt x="456550" y="207131"/>
                    </a:lnTo>
                    <a:lnTo>
                      <a:pt x="463621" y="202125"/>
                    </a:lnTo>
                    <a:lnTo>
                      <a:pt x="471562" y="198591"/>
                    </a:lnTo>
                    <a:lnTo>
                      <a:pt x="482386" y="195855"/>
                    </a:lnTo>
                    <a:lnTo>
                      <a:pt x="498108" y="193243"/>
                    </a:lnTo>
                    <a:lnTo>
                      <a:pt x="520458" y="190119"/>
                    </a:lnTo>
                    <a:lnTo>
                      <a:pt x="530226" y="189149"/>
                    </a:lnTo>
                    <a:lnTo>
                      <a:pt x="541074" y="188520"/>
                    </a:lnTo>
                    <a:lnTo>
                      <a:pt x="552791" y="187918"/>
                    </a:lnTo>
                    <a:lnTo>
                      <a:pt x="565165" y="187027"/>
                    </a:lnTo>
                    <a:lnTo>
                      <a:pt x="577985" y="185535"/>
                    </a:lnTo>
                    <a:lnTo>
                      <a:pt x="591041" y="183126"/>
                    </a:lnTo>
                    <a:lnTo>
                      <a:pt x="604120" y="179485"/>
                    </a:lnTo>
                    <a:lnTo>
                      <a:pt x="617013" y="174299"/>
                    </a:lnTo>
                    <a:lnTo>
                      <a:pt x="629506" y="167252"/>
                    </a:lnTo>
                    <a:lnTo>
                      <a:pt x="640118" y="159221"/>
                    </a:lnTo>
                    <a:lnTo>
                      <a:pt x="648029" y="151533"/>
                    </a:lnTo>
                    <a:lnTo>
                      <a:pt x="654909" y="142941"/>
                    </a:lnTo>
                    <a:lnTo>
                      <a:pt x="660618" y="133425"/>
                    </a:lnTo>
                    <a:lnTo>
                      <a:pt x="665017" y="122962"/>
                    </a:lnTo>
                    <a:lnTo>
                      <a:pt x="667966" y="111532"/>
                    </a:lnTo>
                    <a:lnTo>
                      <a:pt x="669324" y="99114"/>
                    </a:lnTo>
                    <a:lnTo>
                      <a:pt x="668951" y="85687"/>
                    </a:lnTo>
                    <a:lnTo>
                      <a:pt x="666709" y="71229"/>
                    </a:lnTo>
                    <a:lnTo>
                      <a:pt x="663701" y="59651"/>
                    </a:lnTo>
                    <a:lnTo>
                      <a:pt x="661835" y="52387"/>
                    </a:lnTo>
                    <a:lnTo>
                      <a:pt x="658647" y="45783"/>
                    </a:lnTo>
                    <a:lnTo>
                      <a:pt x="653491" y="37287"/>
                    </a:lnTo>
                    <a:lnTo>
                      <a:pt x="650290" y="41824"/>
                    </a:lnTo>
                    <a:lnTo>
                      <a:pt x="642859" y="53855"/>
                    </a:lnTo>
                    <a:lnTo>
                      <a:pt x="633498" y="69408"/>
                    </a:lnTo>
                    <a:lnTo>
                      <a:pt x="624506" y="84513"/>
                    </a:lnTo>
                    <a:lnTo>
                      <a:pt x="618182" y="95199"/>
                    </a:lnTo>
                    <a:lnTo>
                      <a:pt x="616572" y="97929"/>
                    </a:lnTo>
                    <a:lnTo>
                      <a:pt x="568667" y="100863"/>
                    </a:lnTo>
                    <a:lnTo>
                      <a:pt x="558060" y="75707"/>
                    </a:lnTo>
                    <a:lnTo>
                      <a:pt x="553685" y="65144"/>
                    </a:lnTo>
                    <a:lnTo>
                      <a:pt x="552894" y="62496"/>
                    </a:lnTo>
                    <a:lnTo>
                      <a:pt x="590600" y="0"/>
                    </a:lnTo>
                    <a:lnTo>
                      <a:pt x="571992" y="218"/>
                    </a:lnTo>
                    <a:lnTo>
                      <a:pt x="554455" y="3187"/>
                    </a:lnTo>
                    <a:lnTo>
                      <a:pt x="538058" y="8431"/>
                    </a:lnTo>
                    <a:lnTo>
                      <a:pt x="522871" y="15475"/>
                    </a:lnTo>
                    <a:lnTo>
                      <a:pt x="508961" y="23843"/>
                    </a:lnTo>
                    <a:lnTo>
                      <a:pt x="496399" y="33058"/>
                    </a:lnTo>
                    <a:lnTo>
                      <a:pt x="485251" y="42646"/>
                    </a:lnTo>
                    <a:lnTo>
                      <a:pt x="475589" y="52130"/>
                    </a:lnTo>
                    <a:lnTo>
                      <a:pt x="467479" y="61034"/>
                    </a:lnTo>
                    <a:lnTo>
                      <a:pt x="460991" y="68882"/>
                    </a:lnTo>
                    <a:lnTo>
                      <a:pt x="456194" y="75200"/>
                    </a:lnTo>
                    <a:lnTo>
                      <a:pt x="451929" y="81368"/>
                    </a:lnTo>
                    <a:lnTo>
                      <a:pt x="410400" y="164592"/>
                    </a:lnTo>
                    <a:lnTo>
                      <a:pt x="341744" y="212585"/>
                    </a:lnTo>
                    <a:lnTo>
                      <a:pt x="205701" y="115760"/>
                    </a:lnTo>
                    <a:lnTo>
                      <a:pt x="190936" y="103971"/>
                    </a:lnTo>
                    <a:lnTo>
                      <a:pt x="177784" y="93364"/>
                    </a:lnTo>
                    <a:lnTo>
                      <a:pt x="166303" y="83882"/>
                    </a:lnTo>
                    <a:lnTo>
                      <a:pt x="156551" y="75467"/>
                    </a:lnTo>
                    <a:lnTo>
                      <a:pt x="148585" y="68062"/>
                    </a:lnTo>
                    <a:lnTo>
                      <a:pt x="142463" y="61609"/>
                    </a:lnTo>
                    <a:lnTo>
                      <a:pt x="138244" y="56051"/>
                    </a:lnTo>
                    <a:lnTo>
                      <a:pt x="135744" y="47387"/>
                    </a:lnTo>
                    <a:lnTo>
                      <a:pt x="137579" y="44167"/>
                    </a:lnTo>
                    <a:lnTo>
                      <a:pt x="147706" y="39662"/>
                    </a:lnTo>
                    <a:lnTo>
                      <a:pt x="156115" y="38262"/>
                    </a:lnTo>
                    <a:lnTo>
                      <a:pt x="166831" y="37353"/>
                    </a:lnTo>
                    <a:lnTo>
                      <a:pt x="179912" y="36879"/>
                    </a:lnTo>
                    <a:lnTo>
                      <a:pt x="195416" y="36781"/>
                    </a:lnTo>
                    <a:lnTo>
                      <a:pt x="213401" y="37001"/>
                    </a:lnTo>
                    <a:lnTo>
                      <a:pt x="233923" y="37483"/>
                    </a:lnTo>
                    <a:lnTo>
                      <a:pt x="257043" y="38169"/>
                    </a:lnTo>
                    <a:lnTo>
                      <a:pt x="282816" y="39001"/>
                    </a:lnTo>
                    <a:lnTo>
                      <a:pt x="289509" y="31927"/>
                    </a:lnTo>
                    <a:lnTo>
                      <a:pt x="289788" y="20586"/>
                    </a:lnTo>
                    <a:lnTo>
                      <a:pt x="278387" y="15323"/>
                    </a:lnTo>
                    <a:lnTo>
                      <a:pt x="266522" y="10983"/>
                    </a:lnTo>
                    <a:lnTo>
                      <a:pt x="254273" y="7583"/>
                    </a:lnTo>
                    <a:lnTo>
                      <a:pt x="241716" y="5138"/>
                    </a:lnTo>
                    <a:lnTo>
                      <a:pt x="228929" y="3663"/>
                    </a:lnTo>
                    <a:lnTo>
                      <a:pt x="215988" y="3174"/>
                    </a:lnTo>
                    <a:lnTo>
                      <a:pt x="202973" y="3685"/>
                    </a:lnTo>
                    <a:lnTo>
                      <a:pt x="189960" y="5211"/>
                    </a:lnTo>
                    <a:lnTo>
                      <a:pt x="177027" y="7769"/>
                    </a:lnTo>
                    <a:lnTo>
                      <a:pt x="164252" y="11372"/>
                    </a:lnTo>
                    <a:lnTo>
                      <a:pt x="151711" y="16038"/>
                    </a:lnTo>
                    <a:lnTo>
                      <a:pt x="139483" y="21779"/>
                    </a:lnTo>
                    <a:lnTo>
                      <a:pt x="127644" y="28613"/>
                    </a:lnTo>
                    <a:lnTo>
                      <a:pt x="116273" y="36554"/>
                    </a:lnTo>
                    <a:lnTo>
                      <a:pt x="105447" y="45618"/>
                    </a:lnTo>
                    <a:lnTo>
                      <a:pt x="95244" y="55819"/>
                    </a:lnTo>
                    <a:lnTo>
                      <a:pt x="85740" y="67173"/>
                    </a:lnTo>
                    <a:lnTo>
                      <a:pt x="77014" y="79695"/>
                    </a:lnTo>
                    <a:lnTo>
                      <a:pt x="69143" y="93401"/>
                    </a:lnTo>
                    <a:lnTo>
                      <a:pt x="62204" y="108305"/>
                    </a:lnTo>
                    <a:lnTo>
                      <a:pt x="62585" y="111277"/>
                    </a:lnTo>
                    <a:lnTo>
                      <a:pt x="63093" y="113690"/>
                    </a:lnTo>
                    <a:lnTo>
                      <a:pt x="62706" y="123951"/>
                    </a:lnTo>
                    <a:lnTo>
                      <a:pt x="59741" y="136395"/>
                    </a:lnTo>
                    <a:lnTo>
                      <a:pt x="53694" y="148992"/>
                    </a:lnTo>
                    <a:lnTo>
                      <a:pt x="44060" y="159715"/>
                    </a:lnTo>
                    <a:lnTo>
                      <a:pt x="30670" y="166446"/>
                    </a:lnTo>
                    <a:lnTo>
                      <a:pt x="304" y="202057"/>
                    </a:lnTo>
                    <a:lnTo>
                      <a:pt x="6450" y="213762"/>
                    </a:lnTo>
                    <a:lnTo>
                      <a:pt x="12126" y="221878"/>
                    </a:lnTo>
                    <a:lnTo>
                      <a:pt x="18762" y="228123"/>
                    </a:lnTo>
                    <a:lnTo>
                      <a:pt x="28094" y="233823"/>
                    </a:lnTo>
                    <a:lnTo>
                      <a:pt x="41858" y="240303"/>
                    </a:lnTo>
                    <a:lnTo>
                      <a:pt x="59639" y="247967"/>
                    </a:lnTo>
                    <a:lnTo>
                      <a:pt x="60401" y="246672"/>
                    </a:lnTo>
                    <a:lnTo>
                      <a:pt x="86550" y="204355"/>
                    </a:lnTo>
                    <a:lnTo>
                      <a:pt x="92751" y="187180"/>
                    </a:lnTo>
                    <a:lnTo>
                      <a:pt x="101345" y="175137"/>
                    </a:lnTo>
                    <a:lnTo>
                      <a:pt x="111589" y="167433"/>
                    </a:lnTo>
                    <a:lnTo>
                      <a:pt x="122740" y="163271"/>
                    </a:lnTo>
                    <a:lnTo>
                      <a:pt x="134057" y="161858"/>
                    </a:lnTo>
                    <a:lnTo>
                      <a:pt x="144795" y="162399"/>
                    </a:lnTo>
                    <a:lnTo>
                      <a:pt x="154212" y="164099"/>
                    </a:lnTo>
                    <a:lnTo>
                      <a:pt x="161565" y="166164"/>
                    </a:lnTo>
                    <a:close/>
                  </a:path>
                </a:pathLst>
              </a:custGeom>
              <a:solidFill>
                <a:srgbClr val="8A133B">
                  <a:lumMod val="75000"/>
                </a:srgbClr>
              </a:solidFill>
            </p:spPr>
            <p:txBody>
              <a:bodyPr wrap="square" lIns="0" tIns="0" rIns="0" bIns="0" rtlCol="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smtClean="0">
                  <a:ln>
                    <a:noFill/>
                  </a:ln>
                  <a:solidFill>
                    <a:srgbClr val="5F5F5F"/>
                  </a:solidFill>
                  <a:effectLst/>
                  <a:uLnTx/>
                  <a:uFillTx/>
                </a:endParaRPr>
              </a:p>
            </p:txBody>
          </p:sp>
        </p:grpSp>
      </p:grpSp>
    </p:spTree>
    <p:extLst>
      <p:ext uri="{BB962C8B-B14F-4D97-AF65-F5344CB8AC3E}">
        <p14:creationId xmlns:p14="http://schemas.microsoft.com/office/powerpoint/2010/main" val="1672262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1000"/>
            <a:lum/>
          </a:blip>
          <a:srcRect/>
          <a:stretch>
            <a:fillRect/>
          </a:stretch>
        </a:blipFill>
        <a:effectLst/>
      </p:bgPr>
    </p:bg>
    <p:spTree>
      <p:nvGrpSpPr>
        <p:cNvPr id="1" name=""/>
        <p:cNvGrpSpPr/>
        <p:nvPr/>
      </p:nvGrpSpPr>
      <p:grpSpPr>
        <a:xfrm>
          <a:off x="0" y="0"/>
          <a:ext cx="0" cy="0"/>
          <a:chOff x="0" y="0"/>
          <a:chExt cx="0" cy="0"/>
        </a:xfrm>
      </p:grpSpPr>
      <p:sp>
        <p:nvSpPr>
          <p:cNvPr id="93" name="Parallelogram 92"/>
          <p:cNvSpPr/>
          <p:nvPr/>
        </p:nvSpPr>
        <p:spPr>
          <a:xfrm>
            <a:off x="-428979" y="508012"/>
            <a:ext cx="11977511" cy="1097280"/>
          </a:xfrm>
          <a:prstGeom prst="parallelogram">
            <a:avLst>
              <a:gd name="adj" fmla="val 36579"/>
            </a:avLst>
          </a:prstGeom>
          <a:solidFill>
            <a:srgbClr val="8A133B">
              <a:alpha val="76000"/>
            </a:srgbClr>
          </a:solidFill>
          <a:ln w="1905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a:ea typeface="+mn-ea"/>
              <a:cs typeface="+mn-cs"/>
            </a:endParaRPr>
          </a:p>
        </p:txBody>
      </p:sp>
      <p:sp>
        <p:nvSpPr>
          <p:cNvPr id="94" name="Title 7"/>
          <p:cNvSpPr txBox="1">
            <a:spLocks/>
          </p:cNvSpPr>
          <p:nvPr/>
        </p:nvSpPr>
        <p:spPr>
          <a:xfrm>
            <a:off x="609446" y="523190"/>
            <a:ext cx="10969944" cy="1002525"/>
          </a:xfrm>
          <a:prstGeom prst="rect">
            <a:avLst/>
          </a:prstGeom>
        </p:spPr>
        <p:txBody>
          <a:bodyPr vert="horz" lIns="0" tIns="0" rIns="0" bIns="0" rtlCol="0" anchor="b" anchorCtr="0">
            <a:noAutofit/>
          </a:bodyPr>
          <a:lstStyle>
            <a:lvl1pPr algn="l" defTabSz="914400" rtl="0" eaLnBrk="1" latinLnBrk="0" hangingPunct="1">
              <a:lnSpc>
                <a:spcPct val="80000"/>
              </a:lnSpc>
              <a:spcBef>
                <a:spcPct val="0"/>
              </a:spcBef>
              <a:buNone/>
              <a:defRPr sz="3600" kern="1200">
                <a:solidFill>
                  <a:schemeClr val="tx1">
                    <a:lumMod val="50000"/>
                  </a:schemeClr>
                </a:solidFill>
                <a:latin typeface="+mj-lt"/>
                <a:ea typeface="+mj-ea"/>
                <a:cs typeface="+mj-cs"/>
              </a:defRPr>
            </a:lvl1pPr>
          </a:lstStyle>
          <a:p>
            <a:pPr lvl="0">
              <a:defRPr/>
            </a:pPr>
            <a:r>
              <a:rPr lang="en-US" dirty="0">
                <a:solidFill>
                  <a:schemeClr val="bg1"/>
                </a:solidFill>
              </a:rPr>
              <a:t>Oracle Gives You the Choice to Deploy E-Business Suite Where and How You Want</a:t>
            </a:r>
            <a:endParaRPr kumimoji="0" lang="en-US" sz="3600" b="0" i="0" u="none" strike="noStrike" kern="1200" cap="none" spc="0" normalizeH="0" baseline="0" noProof="0" dirty="0">
              <a:ln>
                <a:noFill/>
              </a:ln>
              <a:solidFill>
                <a:srgbClr val="FFFFFF"/>
              </a:solidFill>
              <a:effectLst/>
              <a:uLnTx/>
              <a:uFillTx/>
              <a:latin typeface="Calibri"/>
              <a:ea typeface="+mj-ea"/>
              <a:cs typeface="+mj-cs"/>
            </a:endParaRPr>
          </a:p>
        </p:txBody>
      </p:sp>
      <p:sp>
        <p:nvSpPr>
          <p:cNvPr id="95" name="TextBox 94"/>
          <p:cNvSpPr txBox="1"/>
          <p:nvPr/>
        </p:nvSpPr>
        <p:spPr>
          <a:xfrm>
            <a:off x="1281288" y="2007911"/>
            <a:ext cx="3877733" cy="558800"/>
          </a:xfrm>
          <a:prstGeom prst="rect">
            <a:avLst/>
          </a:prstGeom>
          <a:noFill/>
        </p:spPr>
        <p:txBody>
          <a:bodyPr wrap="none" lIns="0" tIns="0" rIns="0" bIns="0" rtlCol="0">
            <a:noAutofit/>
          </a:bodyPr>
          <a:lstStyle/>
          <a:p>
            <a:pPr marL="0" marR="0" lvl="0" indent="0" defTabSz="914400" eaLnBrk="1" fontAlgn="auto" latinLnBrk="0" hangingPunct="1">
              <a:lnSpc>
                <a:spcPct val="90000"/>
              </a:lnSpc>
              <a:spcBef>
                <a:spcPts val="0"/>
              </a:spcBef>
              <a:spcAft>
                <a:spcPts val="0"/>
              </a:spcAft>
              <a:buClrTx/>
              <a:buSzTx/>
              <a:buFontTx/>
              <a:buNone/>
              <a:tabLst/>
              <a:defRPr/>
            </a:pPr>
            <a:r>
              <a:rPr kumimoji="0" lang="en-US" sz="2800" b="0" i="0" u="sng" strike="noStrike" kern="0" cap="none" spc="0" normalizeH="0" baseline="0" noProof="0" dirty="0" smtClean="0">
                <a:ln>
                  <a:noFill/>
                </a:ln>
                <a:solidFill>
                  <a:srgbClr val="5F5F5F"/>
                </a:solidFill>
                <a:effectLst/>
                <a:uLnTx/>
                <a:uFillTx/>
              </a:rPr>
              <a:t>Deploy EBS where you want</a:t>
            </a:r>
          </a:p>
        </p:txBody>
      </p:sp>
      <p:cxnSp>
        <p:nvCxnSpPr>
          <p:cNvPr id="96" name="Straight Connector 95"/>
          <p:cNvCxnSpPr/>
          <p:nvPr/>
        </p:nvCxnSpPr>
        <p:spPr>
          <a:xfrm>
            <a:off x="6118578" y="2178758"/>
            <a:ext cx="0" cy="3172175"/>
          </a:xfrm>
          <a:prstGeom prst="line">
            <a:avLst/>
          </a:prstGeom>
          <a:noFill/>
          <a:ln w="19050" cap="flat" cmpd="sng" algn="ctr">
            <a:solidFill>
              <a:srgbClr val="8DA6B1"/>
            </a:solidFill>
            <a:prstDash val="solid"/>
            <a:miter lim="800000"/>
          </a:ln>
          <a:effectLst/>
        </p:spPr>
      </p:cxnSp>
      <p:grpSp>
        <p:nvGrpSpPr>
          <p:cNvPr id="97" name="Group 96"/>
          <p:cNvGrpSpPr/>
          <p:nvPr/>
        </p:nvGrpSpPr>
        <p:grpSpPr bwMode="gray">
          <a:xfrm>
            <a:off x="2466616" y="3336300"/>
            <a:ext cx="1529650" cy="1743699"/>
            <a:chOff x="4578781" y="1688123"/>
            <a:chExt cx="3099834" cy="3881252"/>
          </a:xfrm>
        </p:grpSpPr>
        <p:pic>
          <p:nvPicPr>
            <p:cNvPr id="98" name="Picture 97"/>
            <p:cNvPicPr>
              <a:picLocks noChangeAspect="1"/>
            </p:cNvPicPr>
            <p:nvPr/>
          </p:nvPicPr>
          <p:blipFill rotWithShape="1">
            <a:blip r:embed="rId3" cstate="print">
              <a:extLst>
                <a:ext uri="{28A0092B-C50C-407E-A947-70E740481C1C}">
                  <a14:useLocalDpi xmlns:a14="http://schemas.microsoft.com/office/drawing/2010/main" val="0"/>
                </a:ext>
              </a:extLst>
            </a:blip>
            <a:srcRect l="15071" r="14352"/>
            <a:stretch/>
          </p:blipFill>
          <p:spPr bwMode="gray">
            <a:xfrm>
              <a:off x="4595444" y="1711569"/>
              <a:ext cx="3083171" cy="3857806"/>
            </a:xfrm>
            <a:prstGeom prst="rect">
              <a:avLst/>
            </a:prstGeom>
            <a:gradFill>
              <a:gsLst>
                <a:gs pos="38000">
                  <a:srgbClr val="FFFFFF"/>
                </a:gs>
                <a:gs pos="37000">
                  <a:srgbClr val="FFFFFF"/>
                </a:gs>
              </a:gsLst>
              <a:lin ang="0" scaled="0"/>
            </a:gradFill>
            <a:ln w="19050">
              <a:solidFill>
                <a:srgbClr val="8A133B"/>
              </a:solidFill>
              <a:miter lim="800000"/>
            </a:ln>
            <a:effectLst/>
          </p:spPr>
        </p:pic>
        <p:pic>
          <p:nvPicPr>
            <p:cNvPr id="99" name="Picture 98"/>
            <p:cNvPicPr>
              <a:picLocks noChangeAspect="1"/>
            </p:cNvPicPr>
            <p:nvPr/>
          </p:nvPicPr>
          <p:blipFill rotWithShape="1">
            <a:blip r:embed="rId4" cstate="print">
              <a:extLst>
                <a:ext uri="{28A0092B-C50C-407E-A947-70E740481C1C}">
                  <a14:useLocalDpi xmlns:a14="http://schemas.microsoft.com/office/drawing/2010/main" val="0"/>
                </a:ext>
              </a:extLst>
            </a:blip>
            <a:srcRect l="22209" t="9737" r="26227" b="21572"/>
            <a:stretch/>
          </p:blipFill>
          <p:spPr bwMode="gray">
            <a:xfrm>
              <a:off x="4578781" y="3026592"/>
              <a:ext cx="3029728" cy="1644000"/>
            </a:xfrm>
            <a:prstGeom prst="rect">
              <a:avLst/>
            </a:prstGeom>
            <a:effectLst/>
          </p:spPr>
        </p:pic>
        <p:sp>
          <p:nvSpPr>
            <p:cNvPr id="100" name="Rectangle 99"/>
            <p:cNvSpPr/>
            <p:nvPr/>
          </p:nvSpPr>
          <p:spPr bwMode="gray">
            <a:xfrm>
              <a:off x="4595446" y="1711569"/>
              <a:ext cx="3083169" cy="1488831"/>
            </a:xfrm>
            <a:prstGeom prst="rect">
              <a:avLst/>
            </a:prstGeom>
            <a:gradFill flip="none" rotWithShape="1">
              <a:gsLst>
                <a:gs pos="21000">
                  <a:srgbClr val="FFFFFF">
                    <a:alpha val="80000"/>
                  </a:srgbClr>
                </a:gs>
                <a:gs pos="100000">
                  <a:srgbClr val="FFFFFF">
                    <a:shade val="100000"/>
                    <a:satMod val="115000"/>
                    <a:alpha val="0"/>
                  </a:srgbClr>
                </a:gs>
              </a:gsLst>
              <a:lin ang="5400000" scaled="1"/>
              <a:tileRect/>
            </a:gradFill>
            <a:ln w="1905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FFFFFF"/>
                </a:solidFill>
                <a:effectLst/>
                <a:uLnTx/>
                <a:uFillTx/>
                <a:latin typeface="Calibri"/>
                <a:ea typeface="+mn-ea"/>
                <a:cs typeface="+mn-cs"/>
              </a:endParaRPr>
            </a:p>
          </p:txBody>
        </p:sp>
        <p:sp>
          <p:nvSpPr>
            <p:cNvPr id="101" name="Rectangle 100"/>
            <p:cNvSpPr/>
            <p:nvPr/>
          </p:nvSpPr>
          <p:spPr bwMode="gray">
            <a:xfrm>
              <a:off x="4615483" y="1688123"/>
              <a:ext cx="3028197" cy="1220983"/>
            </a:xfrm>
            <a:prstGeom prst="rect">
              <a:avLst/>
            </a:prstGeom>
            <a:no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5F5F5F"/>
                  </a:solidFill>
                  <a:effectLst/>
                  <a:uLnTx/>
                  <a:uFillTx/>
                  <a:latin typeface="Calibri"/>
                  <a:ea typeface="+mn-ea"/>
                  <a:cs typeface="+mn-cs"/>
                </a:rPr>
                <a:t>Cloud at</a:t>
              </a:r>
            </a:p>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5F5F5F"/>
                  </a:solidFill>
                  <a:effectLst/>
                  <a:uLnTx/>
                  <a:uFillTx/>
                  <a:latin typeface="Calibri"/>
                  <a:ea typeface="+mn-ea"/>
                  <a:cs typeface="+mn-cs"/>
                </a:rPr>
                <a:t>Customer</a:t>
              </a:r>
            </a:p>
          </p:txBody>
        </p:sp>
      </p:grpSp>
      <p:grpSp>
        <p:nvGrpSpPr>
          <p:cNvPr id="102" name="Group 101"/>
          <p:cNvGrpSpPr/>
          <p:nvPr/>
        </p:nvGrpSpPr>
        <p:grpSpPr bwMode="gray">
          <a:xfrm>
            <a:off x="772578" y="3336300"/>
            <a:ext cx="1541643" cy="1721121"/>
            <a:chOff x="1078523" y="1688123"/>
            <a:chExt cx="3099582" cy="3881251"/>
          </a:xfrm>
        </p:grpSpPr>
        <p:pic>
          <p:nvPicPr>
            <p:cNvPr id="103" name="Picture 102"/>
            <p:cNvPicPr>
              <a:picLocks noChangeAspect="1"/>
            </p:cNvPicPr>
            <p:nvPr/>
          </p:nvPicPr>
          <p:blipFill rotWithShape="1">
            <a:blip r:embed="rId5" cstate="print">
              <a:extLst>
                <a:ext uri="{28A0092B-C50C-407E-A947-70E740481C1C}">
                  <a14:useLocalDpi xmlns:a14="http://schemas.microsoft.com/office/drawing/2010/main" val="0"/>
                </a:ext>
              </a:extLst>
            </a:blip>
            <a:srcRect l="29422"/>
            <a:stretch/>
          </p:blipFill>
          <p:spPr bwMode="gray">
            <a:xfrm>
              <a:off x="1078523" y="1698941"/>
              <a:ext cx="3093292" cy="3870433"/>
            </a:xfrm>
            <a:prstGeom prst="rect">
              <a:avLst/>
            </a:prstGeom>
            <a:gradFill>
              <a:gsLst>
                <a:gs pos="38000">
                  <a:srgbClr val="FFFFFF"/>
                </a:gs>
                <a:gs pos="37000">
                  <a:srgbClr val="FFFFFF"/>
                </a:gs>
              </a:gsLst>
              <a:lin ang="0" scaled="0"/>
            </a:gradFill>
            <a:ln w="19050">
              <a:solidFill>
                <a:srgbClr val="F80000"/>
              </a:solidFill>
              <a:miter lim="800000"/>
            </a:ln>
            <a:effectLst/>
          </p:spPr>
        </p:pic>
        <p:sp>
          <p:nvSpPr>
            <p:cNvPr id="104" name="Rectangle 103"/>
            <p:cNvSpPr/>
            <p:nvPr/>
          </p:nvSpPr>
          <p:spPr bwMode="gray">
            <a:xfrm>
              <a:off x="1082796" y="1699846"/>
              <a:ext cx="3095309" cy="1488831"/>
            </a:xfrm>
            <a:prstGeom prst="rect">
              <a:avLst/>
            </a:prstGeom>
            <a:gradFill flip="none" rotWithShape="1">
              <a:gsLst>
                <a:gs pos="21000">
                  <a:srgbClr val="FFFFFF">
                    <a:alpha val="80000"/>
                  </a:srgbClr>
                </a:gs>
                <a:gs pos="100000">
                  <a:srgbClr val="FFFFFF">
                    <a:shade val="100000"/>
                    <a:satMod val="115000"/>
                    <a:alpha val="0"/>
                  </a:srgbClr>
                </a:gs>
              </a:gsLst>
              <a:lin ang="5400000" scaled="1"/>
              <a:tileRect/>
            </a:gradFill>
            <a:ln w="1905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FFFFFF"/>
                </a:solidFill>
                <a:effectLst/>
                <a:uLnTx/>
                <a:uFillTx/>
                <a:latin typeface="Calibri"/>
                <a:ea typeface="+mn-ea"/>
                <a:cs typeface="+mn-cs"/>
              </a:endParaRPr>
            </a:p>
          </p:txBody>
        </p:sp>
        <p:sp>
          <p:nvSpPr>
            <p:cNvPr id="105" name="Rectangle 104"/>
            <p:cNvSpPr/>
            <p:nvPr/>
          </p:nvSpPr>
          <p:spPr bwMode="gray">
            <a:xfrm>
              <a:off x="1094520" y="1688123"/>
              <a:ext cx="3028197" cy="1220983"/>
            </a:xfrm>
            <a:prstGeom prst="rect">
              <a:avLst/>
            </a:prstGeom>
            <a:no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5F5F5F"/>
                  </a:solidFill>
                  <a:effectLst/>
                  <a:uLnTx/>
                  <a:uFillTx/>
                  <a:latin typeface="Calibri"/>
                  <a:ea typeface="+mn-ea"/>
                  <a:cs typeface="+mn-cs"/>
                </a:rPr>
                <a:t>On-premises</a:t>
              </a:r>
            </a:p>
          </p:txBody>
        </p:sp>
      </p:grpSp>
      <p:pic>
        <p:nvPicPr>
          <p:cNvPr id="106" name="Picture 105"/>
          <p:cNvPicPr>
            <a:picLocks/>
          </p:cNvPicPr>
          <p:nvPr/>
        </p:nvPicPr>
        <p:blipFill rotWithShape="1">
          <a:blip r:embed="rId6"/>
          <a:srcRect l="817" t="776" r="509"/>
          <a:stretch/>
        </p:blipFill>
        <p:spPr>
          <a:xfrm>
            <a:off x="4169832" y="3330459"/>
            <a:ext cx="1463040" cy="1771103"/>
          </a:xfrm>
          <a:prstGeom prst="rect">
            <a:avLst/>
          </a:prstGeom>
          <a:ln>
            <a:solidFill>
              <a:srgbClr val="FF7700"/>
            </a:solidFill>
          </a:ln>
        </p:spPr>
      </p:pic>
      <p:sp>
        <p:nvSpPr>
          <p:cNvPr id="107" name="TextBox 106"/>
          <p:cNvSpPr txBox="1"/>
          <p:nvPr/>
        </p:nvSpPr>
        <p:spPr>
          <a:xfrm>
            <a:off x="4109154" y="3337331"/>
            <a:ext cx="1580444" cy="587023"/>
          </a:xfrm>
          <a:prstGeom prst="rect">
            <a:avLst/>
          </a:prstGeom>
          <a:noFill/>
        </p:spPr>
        <p:txBody>
          <a:bodyPr wrap="none" lIns="0" tIns="0" rIns="0" bIns="0" rtlCol="0">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5F5F5F"/>
                </a:solidFill>
                <a:effectLst/>
                <a:uLnTx/>
                <a:uFillTx/>
              </a:rPr>
              <a:t>Oracle Cloud</a:t>
            </a:r>
          </a:p>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5F5F5F"/>
                </a:solidFill>
                <a:effectLst/>
                <a:uLnTx/>
                <a:uFillTx/>
              </a:rPr>
              <a:t>Infrastructure</a:t>
            </a:r>
          </a:p>
        </p:txBody>
      </p:sp>
      <p:sp>
        <p:nvSpPr>
          <p:cNvPr id="108" name="Rectangle 107"/>
          <p:cNvSpPr/>
          <p:nvPr/>
        </p:nvSpPr>
        <p:spPr>
          <a:xfrm>
            <a:off x="643465" y="5704261"/>
            <a:ext cx="11080044" cy="355482"/>
          </a:xfrm>
          <a:prstGeom prst="rect">
            <a:avLst/>
          </a:prstGeom>
        </p:spPr>
        <p:txBody>
          <a:bodyPr wrap="square">
            <a:spAutoFit/>
          </a:bodyPr>
          <a:lstStyle/>
          <a:p>
            <a:pPr marL="122237" defTabSz="914400">
              <a:lnSpc>
                <a:spcPct val="90000"/>
              </a:lnSpc>
              <a:defRPr/>
            </a:pPr>
            <a:r>
              <a:rPr lang="en-US" b="1" dirty="0" smtClean="0">
                <a:solidFill>
                  <a:srgbClr val="5F5F5F"/>
                </a:solidFill>
                <a:ea typeface="Adobe Myungjo Std M" panose="02020600000000000000" pitchFamily="18" charset="-128"/>
                <a:cs typeface="Arial" panose="020B0604020202020204" pitchFamily="34" charset="0"/>
              </a:rPr>
              <a:t>With these options </a:t>
            </a:r>
            <a:r>
              <a:rPr lang="en-US" b="1" smtClean="0">
                <a:solidFill>
                  <a:srgbClr val="5F5F5F"/>
                </a:solidFill>
                <a:ea typeface="Adobe Myungjo Std M" panose="02020600000000000000" pitchFamily="18" charset="-128"/>
                <a:cs typeface="Arial" panose="020B0604020202020204" pitchFamily="34" charset="0"/>
              </a:rPr>
              <a:t>you can fine-tune </a:t>
            </a:r>
            <a:r>
              <a:rPr lang="en-US" b="1" dirty="0" smtClean="0">
                <a:solidFill>
                  <a:srgbClr val="5F5F5F"/>
                </a:solidFill>
                <a:ea typeface="Adobe Myungjo Std M" panose="02020600000000000000" pitchFamily="18" charset="-128"/>
                <a:cs typeface="Arial" panose="020B0604020202020204" pitchFamily="34" charset="0"/>
              </a:rPr>
              <a:t>how </a:t>
            </a:r>
            <a:r>
              <a:rPr lang="en-US" b="1" dirty="0">
                <a:solidFill>
                  <a:srgbClr val="5F5F5F"/>
                </a:solidFill>
                <a:ea typeface="Adobe Myungjo Std M" panose="02020600000000000000" pitchFamily="18" charset="-128"/>
                <a:cs typeface="Arial" panose="020B0604020202020204" pitchFamily="34" charset="0"/>
              </a:rPr>
              <a:t>efficiency, agility, and innovation meet choice </a:t>
            </a:r>
            <a:r>
              <a:rPr lang="en-US" b="1">
                <a:solidFill>
                  <a:srgbClr val="5F5F5F"/>
                </a:solidFill>
                <a:ea typeface="Adobe Myungjo Std M" panose="02020600000000000000" pitchFamily="18" charset="-128"/>
                <a:cs typeface="Arial" panose="020B0604020202020204" pitchFamily="34" charset="0"/>
              </a:rPr>
              <a:t>and </a:t>
            </a:r>
            <a:r>
              <a:rPr lang="en-US" b="1" smtClean="0">
                <a:solidFill>
                  <a:srgbClr val="5F5F5F"/>
                </a:solidFill>
                <a:ea typeface="Adobe Myungjo Std M" panose="02020600000000000000" pitchFamily="18" charset="-128"/>
                <a:cs typeface="Arial" panose="020B0604020202020204" pitchFamily="34" charset="0"/>
              </a:rPr>
              <a:t>control </a:t>
            </a:r>
            <a:endParaRPr lang="en-US" b="1" dirty="0">
              <a:solidFill>
                <a:srgbClr val="5F5F5F"/>
              </a:solidFill>
              <a:ea typeface="Cambria Math" panose="02040503050406030204" pitchFamily="18" charset="0"/>
              <a:cs typeface="Arial" panose="020B0604020202020204" pitchFamily="34" charset="0"/>
            </a:endParaRPr>
          </a:p>
        </p:txBody>
      </p:sp>
      <p:sp>
        <p:nvSpPr>
          <p:cNvPr id="109" name="Rectangle 108"/>
          <p:cNvSpPr/>
          <p:nvPr/>
        </p:nvSpPr>
        <p:spPr>
          <a:xfrm>
            <a:off x="208842" y="2870751"/>
            <a:ext cx="5954890" cy="355482"/>
          </a:xfrm>
          <a:prstGeom prst="rect">
            <a:avLst/>
          </a:prstGeom>
        </p:spPr>
        <p:txBody>
          <a:bodyPr wrap="square">
            <a:spAutoFit/>
          </a:bodyPr>
          <a:lstStyle/>
          <a:p>
            <a:pPr marL="122237" defTabSz="914400">
              <a:lnSpc>
                <a:spcPct val="90000"/>
              </a:lnSpc>
              <a:defRPr/>
            </a:pPr>
            <a:r>
              <a:rPr lang="en-US" b="1" dirty="0" smtClean="0">
                <a:solidFill>
                  <a:srgbClr val="5F5F5F"/>
                </a:solidFill>
                <a:ea typeface="Adobe Myungjo Std M" panose="02020600000000000000" pitchFamily="18" charset="-128"/>
                <a:cs typeface="Arial" panose="020B0604020202020204" pitchFamily="34" charset="0"/>
              </a:rPr>
              <a:t>You can </a:t>
            </a:r>
            <a:r>
              <a:rPr lang="en-US" b="1" smtClean="0">
                <a:solidFill>
                  <a:srgbClr val="5F5F5F"/>
                </a:solidFill>
                <a:ea typeface="Adobe Myungjo Std M" panose="02020600000000000000" pitchFamily="18" charset="-128"/>
                <a:cs typeface="Arial" panose="020B0604020202020204" pitchFamily="34" charset="0"/>
              </a:rPr>
              <a:t>deploy E-Business Suite in any of these models</a:t>
            </a:r>
            <a:endParaRPr lang="en-US" b="1" dirty="0">
              <a:solidFill>
                <a:srgbClr val="5F5F5F"/>
              </a:solidFill>
              <a:ea typeface="Cambria Math" panose="02040503050406030204" pitchFamily="18" charset="0"/>
              <a:cs typeface="Arial" panose="020B0604020202020204" pitchFamily="34" charset="0"/>
            </a:endParaRPr>
          </a:p>
        </p:txBody>
      </p:sp>
      <p:sp>
        <p:nvSpPr>
          <p:cNvPr id="110" name="TextBox 109"/>
          <p:cNvSpPr txBox="1"/>
          <p:nvPr/>
        </p:nvSpPr>
        <p:spPr>
          <a:xfrm>
            <a:off x="6886219" y="2007911"/>
            <a:ext cx="4097867" cy="666045"/>
          </a:xfrm>
          <a:prstGeom prst="rect">
            <a:avLst/>
          </a:prstGeom>
          <a:noFill/>
        </p:spPr>
        <p:txBody>
          <a:bodyPr wrap="none" lIns="0" tIns="0" rIns="0" bIns="0" rtlCol="0">
            <a:noAutofit/>
          </a:bodyPr>
          <a:lstStyle/>
          <a:p>
            <a:pPr marL="0" marR="0" lvl="0" indent="0" defTabSz="914400" eaLnBrk="1" fontAlgn="auto" latinLnBrk="0" hangingPunct="1">
              <a:lnSpc>
                <a:spcPct val="90000"/>
              </a:lnSpc>
              <a:spcBef>
                <a:spcPts val="0"/>
              </a:spcBef>
              <a:spcAft>
                <a:spcPts val="0"/>
              </a:spcAft>
              <a:buClrTx/>
              <a:buSzTx/>
              <a:buFontTx/>
              <a:buNone/>
              <a:tabLst/>
              <a:defRPr/>
            </a:pPr>
            <a:r>
              <a:rPr kumimoji="0" lang="en-US" sz="2800" b="0" i="0" u="sng" strike="noStrike" kern="0" cap="none" spc="0" normalizeH="0" baseline="0" noProof="0" dirty="0" smtClean="0">
                <a:ln>
                  <a:noFill/>
                </a:ln>
                <a:solidFill>
                  <a:srgbClr val="5F5F5F"/>
                </a:solidFill>
                <a:effectLst/>
                <a:uLnTx/>
                <a:uFillTx/>
              </a:rPr>
              <a:t>Deploy EBS how you want</a:t>
            </a:r>
          </a:p>
        </p:txBody>
      </p:sp>
      <p:sp>
        <p:nvSpPr>
          <p:cNvPr id="111" name="Content Placeholder 7"/>
          <p:cNvSpPr txBox="1">
            <a:spLocks/>
          </p:cNvSpPr>
          <p:nvPr/>
        </p:nvSpPr>
        <p:spPr bwMode="gray">
          <a:xfrm>
            <a:off x="6586939" y="3787099"/>
            <a:ext cx="5187372" cy="1149545"/>
          </a:xfrm>
          <a:prstGeom prst="rect">
            <a:avLst/>
          </a:prstGeom>
        </p:spPr>
        <p:txBody>
          <a:bodyPr vert="horz" wrap="square" lIns="0" tIns="0" rIns="0" bIns="0" rtlCol="0" anchor="t">
            <a:spAutoFit/>
          </a:bodyPr>
          <a:lst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0"/>
              </a:spcBef>
              <a:spcAft>
                <a:spcPts val="0"/>
              </a:spcAft>
              <a:buClr>
                <a:srgbClr val="58595B">
                  <a:lumMod val="60000"/>
                  <a:lumOff val="40000"/>
                </a:srgbClr>
              </a:buClr>
              <a:buSzTx/>
              <a:buFont typeface="Arial" panose="020B0604020202020204" pitchFamily="34" charset="0"/>
              <a:buNone/>
              <a:tabLst/>
              <a:defRPr/>
            </a:pPr>
            <a:r>
              <a:rPr kumimoji="0" lang="en-US" sz="1900" b="1" i="0" u="none" strike="noStrike" kern="1200" cap="none" spc="0" normalizeH="0" baseline="0" noProof="0" dirty="0" smtClean="0">
                <a:ln>
                  <a:noFill/>
                </a:ln>
                <a:solidFill>
                  <a:srgbClr val="58595B"/>
                </a:solidFill>
                <a:effectLst/>
                <a:uLnTx/>
                <a:uFillTx/>
                <a:latin typeface="Calibri"/>
                <a:ea typeface="+mn-ea"/>
                <a:cs typeface="+mn-cs"/>
              </a:rPr>
              <a:t>Full support &amp; automation for hybrid deployments</a:t>
            </a:r>
          </a:p>
          <a:p>
            <a:pPr marL="342900" marR="0" lvl="0" indent="-166688" algn="l" defTabSz="914400" rtl="0" eaLnBrk="1" fontAlgn="auto" latinLnBrk="0" hangingPunct="1">
              <a:lnSpc>
                <a:spcPct val="90000"/>
              </a:lnSpc>
              <a:spcBef>
                <a:spcPts val="0"/>
              </a:spcBef>
              <a:spcAft>
                <a:spcPts val="0"/>
              </a:spcAft>
              <a:buClr>
                <a:srgbClr val="58595B">
                  <a:lumMod val="60000"/>
                  <a:lumOff val="40000"/>
                </a:srgbClr>
              </a:buClr>
              <a:buSzTx/>
              <a:buFont typeface="Arial" panose="020B0604020202020204" pitchFamily="34" charset="0"/>
              <a:buChar char="•"/>
              <a:tabLst/>
              <a:defRPr/>
            </a:pPr>
            <a:r>
              <a:rPr kumimoji="0" lang="en-US" sz="1600" b="0" i="0" u="none" strike="noStrike" kern="1200" cap="none" spc="0" normalizeH="0" baseline="0" noProof="0" dirty="0" smtClean="0">
                <a:ln>
                  <a:noFill/>
                </a:ln>
                <a:solidFill>
                  <a:srgbClr val="58595B"/>
                </a:solidFill>
                <a:effectLst/>
                <a:uLnTx/>
                <a:uFillTx/>
                <a:latin typeface="Calibri"/>
                <a:ea typeface="+mn-ea"/>
                <a:cs typeface="+mn-cs"/>
              </a:rPr>
              <a:t>Many organizations start </a:t>
            </a:r>
            <a:r>
              <a:rPr kumimoji="0" lang="en-US" sz="1600" b="0" i="0" u="none" strike="noStrike" kern="1200" cap="none" spc="0" normalizeH="0" baseline="0" noProof="0" dirty="0">
                <a:ln>
                  <a:noFill/>
                </a:ln>
                <a:solidFill>
                  <a:srgbClr val="58595B"/>
                </a:solidFill>
                <a:effectLst/>
                <a:uLnTx/>
                <a:uFillTx/>
                <a:latin typeface="Calibri"/>
                <a:ea typeface="+mn-ea"/>
                <a:cs typeface="+mn-cs"/>
              </a:rPr>
              <a:t>with </a:t>
            </a:r>
            <a:r>
              <a:rPr kumimoji="0" lang="en-US" sz="1600" b="0" i="0" u="none" strike="noStrike" kern="1200" cap="none" spc="0" normalizeH="0" baseline="0" noProof="0" dirty="0" smtClean="0">
                <a:ln>
                  <a:noFill/>
                </a:ln>
                <a:solidFill>
                  <a:srgbClr val="58595B"/>
                </a:solidFill>
                <a:effectLst/>
                <a:uLnTx/>
                <a:uFillTx/>
                <a:latin typeface="Calibri"/>
                <a:ea typeface="+mn-ea"/>
                <a:cs typeface="+mn-cs"/>
              </a:rPr>
              <a:t>Dev/Test/Training</a:t>
            </a:r>
            <a:endParaRPr kumimoji="0" lang="en-US" sz="1600" b="0" i="0" u="none" strike="noStrike" kern="1200" cap="none" spc="0" normalizeH="0" baseline="0" noProof="0" dirty="0">
              <a:ln>
                <a:noFill/>
              </a:ln>
              <a:solidFill>
                <a:srgbClr val="58595B"/>
              </a:solidFill>
              <a:effectLst/>
              <a:uLnTx/>
              <a:uFillTx/>
              <a:latin typeface="Calibri"/>
              <a:ea typeface="+mn-ea"/>
              <a:cs typeface="+mn-cs"/>
            </a:endParaRPr>
          </a:p>
          <a:p>
            <a:pPr marL="342900" marR="0" lvl="0" indent="-166688" algn="l" defTabSz="914400" rtl="0" eaLnBrk="1" fontAlgn="auto" latinLnBrk="0" hangingPunct="1">
              <a:lnSpc>
                <a:spcPct val="90000"/>
              </a:lnSpc>
              <a:spcBef>
                <a:spcPts val="0"/>
              </a:spcBef>
              <a:spcAft>
                <a:spcPts val="0"/>
              </a:spcAft>
              <a:buClr>
                <a:srgbClr val="58595B">
                  <a:lumMod val="60000"/>
                  <a:lumOff val="40000"/>
                </a:srgbClr>
              </a:buClr>
              <a:buSzTx/>
              <a:buFont typeface="Arial" panose="020B0604020202020204" pitchFamily="34" charset="0"/>
              <a:buChar char="•"/>
              <a:tabLst/>
              <a:defRPr/>
            </a:pPr>
            <a:r>
              <a:rPr kumimoji="0" lang="en-GB" sz="1600" b="0" i="0" u="none" strike="noStrike" kern="1200" cap="none" spc="0" normalizeH="0" baseline="0" noProof="0" dirty="0" smtClean="0">
                <a:ln>
                  <a:noFill/>
                </a:ln>
                <a:solidFill>
                  <a:srgbClr val="58595B"/>
                </a:solidFill>
                <a:effectLst/>
                <a:uLnTx/>
                <a:uFillTx/>
                <a:latin typeface="Calibri"/>
                <a:ea typeface="+mn-ea"/>
                <a:cs typeface="+mn-cs"/>
              </a:rPr>
              <a:t>Then add or migrate DR to cloud</a:t>
            </a:r>
            <a:endParaRPr kumimoji="0" lang="en-US" sz="1600" b="0" i="0" u="none" strike="noStrike" kern="1200" cap="none" spc="0" normalizeH="0" baseline="0" noProof="0" dirty="0">
              <a:ln>
                <a:noFill/>
              </a:ln>
              <a:solidFill>
                <a:srgbClr val="58595B"/>
              </a:solidFill>
              <a:effectLst/>
              <a:uLnTx/>
              <a:uFillTx/>
              <a:latin typeface="Calibri"/>
              <a:ea typeface="+mn-ea"/>
              <a:cs typeface="+mn-cs"/>
            </a:endParaRPr>
          </a:p>
          <a:p>
            <a:pPr marL="342900" marR="0" lvl="0" indent="-166688" algn="l" defTabSz="914400" rtl="0" eaLnBrk="1" fontAlgn="auto" latinLnBrk="0" hangingPunct="1">
              <a:lnSpc>
                <a:spcPct val="90000"/>
              </a:lnSpc>
              <a:spcBef>
                <a:spcPts val="0"/>
              </a:spcBef>
              <a:spcAft>
                <a:spcPts val="0"/>
              </a:spcAft>
              <a:buClr>
                <a:srgbClr val="58595B">
                  <a:lumMod val="60000"/>
                  <a:lumOff val="40000"/>
                </a:srgbClr>
              </a:buClr>
              <a:buSzTx/>
              <a:buFont typeface="Arial" panose="020B0604020202020204" pitchFamily="34" charset="0"/>
              <a:buChar char="•"/>
              <a:tabLst/>
              <a:defRPr/>
            </a:pPr>
            <a:r>
              <a:rPr kumimoji="0" lang="en-US" sz="1600" b="0" i="0" u="none" strike="noStrike" kern="1200" cap="none" spc="0" normalizeH="0" baseline="0" noProof="0" dirty="0" smtClean="0">
                <a:ln>
                  <a:noFill/>
                </a:ln>
                <a:solidFill>
                  <a:srgbClr val="58595B"/>
                </a:solidFill>
                <a:effectLst/>
                <a:uLnTx/>
                <a:uFillTx/>
                <a:latin typeface="Calibri"/>
                <a:ea typeface="+mn-ea"/>
                <a:cs typeface="+mn-cs"/>
              </a:rPr>
              <a:t>Shift Prod </a:t>
            </a:r>
            <a:r>
              <a:rPr kumimoji="0" lang="en-US" sz="1600" b="0" i="0" u="none" strike="noStrike" kern="1200" cap="none" spc="0" normalizeH="0" baseline="0" noProof="0" dirty="0">
                <a:ln>
                  <a:noFill/>
                </a:ln>
                <a:solidFill>
                  <a:srgbClr val="58595B"/>
                </a:solidFill>
                <a:effectLst/>
                <a:uLnTx/>
                <a:uFillTx/>
                <a:latin typeface="Calibri"/>
                <a:ea typeface="+mn-ea"/>
                <a:cs typeface="+mn-cs"/>
              </a:rPr>
              <a:t>to </a:t>
            </a:r>
            <a:r>
              <a:rPr kumimoji="0" lang="en-US" sz="1600" b="0" i="0" u="none" strike="noStrike" kern="1200" cap="none" spc="0" normalizeH="0" baseline="0" noProof="0" dirty="0" smtClean="0">
                <a:ln>
                  <a:noFill/>
                </a:ln>
                <a:solidFill>
                  <a:srgbClr val="58595B"/>
                </a:solidFill>
                <a:effectLst/>
                <a:uLnTx/>
                <a:uFillTx/>
                <a:latin typeface="Calibri"/>
                <a:ea typeface="+mn-ea"/>
                <a:cs typeface="+mn-cs"/>
              </a:rPr>
              <a:t>cloud when ready</a:t>
            </a:r>
            <a:endParaRPr kumimoji="0" lang="en-US" sz="1600" b="0" i="0" u="none" strike="noStrike" kern="1200" cap="none" spc="0" normalizeH="0" baseline="0" noProof="0" dirty="0">
              <a:ln>
                <a:noFill/>
              </a:ln>
              <a:solidFill>
                <a:srgbClr val="58595B"/>
              </a:solidFill>
              <a:effectLst/>
              <a:uLnTx/>
              <a:uFillTx/>
              <a:latin typeface="Calibri"/>
              <a:ea typeface="+mn-ea"/>
              <a:cs typeface="+mn-cs"/>
            </a:endParaRPr>
          </a:p>
          <a:p>
            <a:pPr marL="342900" marR="0" lvl="0" indent="-166688" algn="l" defTabSz="914400" rtl="0" eaLnBrk="1" fontAlgn="auto" latinLnBrk="0" hangingPunct="1">
              <a:lnSpc>
                <a:spcPct val="90000"/>
              </a:lnSpc>
              <a:spcBef>
                <a:spcPts val="0"/>
              </a:spcBef>
              <a:spcAft>
                <a:spcPts val="0"/>
              </a:spcAft>
              <a:buClr>
                <a:srgbClr val="58595B">
                  <a:lumMod val="60000"/>
                  <a:lumOff val="40000"/>
                </a:srgbClr>
              </a:buClr>
              <a:buSzTx/>
              <a:buFont typeface="Arial" panose="020B0604020202020204" pitchFamily="34" charset="0"/>
              <a:buChar char="•"/>
              <a:tabLst/>
              <a:defRPr/>
            </a:pPr>
            <a:r>
              <a:rPr kumimoji="0" lang="en-GB" sz="1600" b="0" i="0" u="none" strike="noStrike" kern="1200" cap="none" spc="0" normalizeH="0" baseline="0" noProof="0" dirty="0" smtClean="0">
                <a:ln>
                  <a:noFill/>
                </a:ln>
                <a:solidFill>
                  <a:srgbClr val="58595B"/>
                </a:solidFill>
                <a:effectLst/>
                <a:uLnTx/>
                <a:uFillTx/>
                <a:latin typeface="Calibri"/>
                <a:ea typeface="+mn-ea"/>
                <a:cs typeface="+mn-cs"/>
              </a:rPr>
              <a:t>Place “reporting” instance </a:t>
            </a:r>
            <a:r>
              <a:rPr kumimoji="0" lang="en-GB" sz="1600" b="0" i="0" u="none" strike="noStrike" kern="1200" cap="none" spc="0" normalizeH="0" baseline="0" noProof="0" dirty="0">
                <a:ln>
                  <a:noFill/>
                </a:ln>
                <a:solidFill>
                  <a:srgbClr val="58595B"/>
                </a:solidFill>
                <a:effectLst/>
                <a:uLnTx/>
                <a:uFillTx/>
                <a:latin typeface="Calibri"/>
                <a:ea typeface="+mn-ea"/>
                <a:cs typeface="+mn-cs"/>
              </a:rPr>
              <a:t>on </a:t>
            </a:r>
            <a:r>
              <a:rPr kumimoji="0" lang="en-GB" sz="1600" b="0" i="0" u="none" strike="noStrike" kern="1200" cap="none" spc="0" normalizeH="0" baseline="0" noProof="0" dirty="0" smtClean="0">
                <a:ln>
                  <a:noFill/>
                </a:ln>
                <a:solidFill>
                  <a:srgbClr val="58595B"/>
                </a:solidFill>
                <a:effectLst/>
                <a:uLnTx/>
                <a:uFillTx/>
                <a:latin typeface="Calibri"/>
                <a:ea typeface="+mn-ea"/>
                <a:cs typeface="+mn-cs"/>
              </a:rPr>
              <a:t>cloud</a:t>
            </a:r>
            <a:endParaRPr kumimoji="0" lang="en-US" sz="1600" b="0" i="0" u="none" strike="noStrike" kern="1200" cap="none" spc="0" normalizeH="0" baseline="0" noProof="0" dirty="0">
              <a:ln>
                <a:noFill/>
              </a:ln>
              <a:solidFill>
                <a:srgbClr val="58595B"/>
              </a:solidFill>
              <a:effectLst/>
              <a:uLnTx/>
              <a:uFillTx/>
              <a:latin typeface="Calibri"/>
              <a:ea typeface="+mn-ea"/>
              <a:cs typeface="+mn-cs"/>
            </a:endParaRPr>
          </a:p>
        </p:txBody>
      </p:sp>
      <p:sp>
        <p:nvSpPr>
          <p:cNvPr id="112" name="Rectangle 111"/>
          <p:cNvSpPr/>
          <p:nvPr/>
        </p:nvSpPr>
        <p:spPr>
          <a:xfrm>
            <a:off x="6615289" y="2731913"/>
            <a:ext cx="4978402" cy="767644"/>
          </a:xfrm>
          <a:prstGeom prst="rect">
            <a:avLst/>
          </a:prstGeom>
          <a:noFill/>
          <a:ln w="28575" cap="flat" cmpd="sng" algn="ctr">
            <a:solidFill>
              <a:srgbClr val="FF7700"/>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Calibri"/>
              <a:ea typeface="+mn-ea"/>
              <a:cs typeface="+mn-cs"/>
            </a:endParaRPr>
          </a:p>
        </p:txBody>
      </p:sp>
      <p:sp>
        <p:nvSpPr>
          <p:cNvPr id="113" name="TextBox 112"/>
          <p:cNvSpPr txBox="1"/>
          <p:nvPr/>
        </p:nvSpPr>
        <p:spPr>
          <a:xfrm>
            <a:off x="6762046" y="2774246"/>
            <a:ext cx="903111" cy="846667"/>
          </a:xfrm>
          <a:prstGeom prst="rect">
            <a:avLst/>
          </a:prstGeom>
          <a:noFill/>
        </p:spPr>
        <p:txBody>
          <a:bodyPr wrap="none" lIns="0" tIns="0" rIns="0" bIns="0" rtlCol="0">
            <a:noAutofit/>
          </a:bodyP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5F5F5F"/>
                </a:solidFill>
                <a:effectLst/>
                <a:uLnTx/>
                <a:uFillTx/>
              </a:rPr>
              <a:t>Dev</a:t>
            </a:r>
          </a:p>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5F5F5F"/>
                </a:solidFill>
                <a:effectLst/>
                <a:uLnTx/>
                <a:uFillTx/>
              </a:rPr>
              <a:t>Test</a:t>
            </a:r>
          </a:p>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5F5F5F"/>
                </a:solidFill>
                <a:effectLst/>
                <a:uLnTx/>
                <a:uFillTx/>
              </a:rPr>
              <a:t>Training</a:t>
            </a:r>
          </a:p>
        </p:txBody>
      </p:sp>
      <p:sp>
        <p:nvSpPr>
          <p:cNvPr id="114" name="TextBox 113"/>
          <p:cNvSpPr txBox="1"/>
          <p:nvPr/>
        </p:nvSpPr>
        <p:spPr>
          <a:xfrm>
            <a:off x="7851423" y="2774246"/>
            <a:ext cx="903111" cy="846667"/>
          </a:xfrm>
          <a:prstGeom prst="rect">
            <a:avLst/>
          </a:prstGeom>
          <a:noFill/>
        </p:spPr>
        <p:txBody>
          <a:bodyPr wrap="none" lIns="0" tIns="0" rIns="0" bIns="0" rtlCol="0">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800" b="1" i="0" u="none" strike="noStrike" kern="0" cap="none" spc="0" normalizeH="0" baseline="0" noProof="0" dirty="0" smtClean="0">
              <a:ln>
                <a:noFill/>
              </a:ln>
              <a:solidFill>
                <a:srgbClr val="5F5F5F"/>
              </a:solidFill>
              <a:effectLst/>
              <a:uLnTx/>
              <a:uFillTx/>
            </a:endParaRPr>
          </a:p>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5F5F5F"/>
                </a:solidFill>
                <a:effectLst/>
                <a:uLnTx/>
                <a:uFillTx/>
              </a:rPr>
              <a:t>DR</a:t>
            </a:r>
          </a:p>
        </p:txBody>
      </p:sp>
      <p:sp>
        <p:nvSpPr>
          <p:cNvPr id="115" name="TextBox 114"/>
          <p:cNvSpPr txBox="1"/>
          <p:nvPr/>
        </p:nvSpPr>
        <p:spPr>
          <a:xfrm>
            <a:off x="8963378" y="2774246"/>
            <a:ext cx="903111" cy="846667"/>
          </a:xfrm>
          <a:prstGeom prst="rect">
            <a:avLst/>
          </a:prstGeom>
          <a:noFill/>
        </p:spPr>
        <p:txBody>
          <a:bodyPr wrap="none" lIns="0" tIns="0" rIns="0" bIns="0" rtlCol="0">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800" b="1" i="0" u="none" strike="noStrike" kern="0" cap="none" spc="0" normalizeH="0" baseline="0" noProof="0" dirty="0" smtClean="0">
              <a:ln>
                <a:noFill/>
              </a:ln>
              <a:solidFill>
                <a:srgbClr val="5F5F5F"/>
              </a:solidFill>
              <a:effectLst/>
              <a:uLnTx/>
              <a:uFillTx/>
            </a:endParaRPr>
          </a:p>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5F5F5F"/>
                </a:solidFill>
                <a:effectLst/>
                <a:uLnTx/>
                <a:uFillTx/>
              </a:rPr>
              <a:t>Prod</a:t>
            </a:r>
          </a:p>
        </p:txBody>
      </p:sp>
      <p:sp>
        <p:nvSpPr>
          <p:cNvPr id="116" name="TextBox 115"/>
          <p:cNvSpPr txBox="1"/>
          <p:nvPr/>
        </p:nvSpPr>
        <p:spPr>
          <a:xfrm>
            <a:off x="10368846" y="2774246"/>
            <a:ext cx="903111" cy="846667"/>
          </a:xfrm>
          <a:prstGeom prst="rect">
            <a:avLst/>
          </a:prstGeom>
          <a:noFill/>
        </p:spPr>
        <p:txBody>
          <a:bodyPr wrap="none" lIns="0" tIns="0" rIns="0" bIns="0" rtlCol="0">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800" b="1" i="0" u="none" strike="noStrike" kern="0" cap="none" spc="0" normalizeH="0" baseline="0" noProof="0" dirty="0" smtClean="0">
              <a:ln>
                <a:noFill/>
              </a:ln>
              <a:solidFill>
                <a:srgbClr val="5F5F5F"/>
              </a:solidFill>
              <a:effectLst/>
              <a:uLnTx/>
              <a:uFillTx/>
            </a:endParaRPr>
          </a:p>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5F5F5F"/>
                </a:solidFill>
                <a:effectLst/>
                <a:uLnTx/>
                <a:uFillTx/>
              </a:rPr>
              <a:t>Reporting</a:t>
            </a:r>
          </a:p>
        </p:txBody>
      </p:sp>
      <p:sp>
        <p:nvSpPr>
          <p:cNvPr id="117" name="Right Arrow 116"/>
          <p:cNvSpPr/>
          <p:nvPr/>
        </p:nvSpPr>
        <p:spPr>
          <a:xfrm>
            <a:off x="7600246" y="3028246"/>
            <a:ext cx="428978" cy="225777"/>
          </a:xfrm>
          <a:prstGeom prst="rightArrow">
            <a:avLst/>
          </a:prstGeom>
          <a:solidFill>
            <a:srgbClr val="41555E"/>
          </a:solidFill>
          <a:ln w="1905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Calibri"/>
              <a:ea typeface="+mn-ea"/>
              <a:cs typeface="+mn-cs"/>
            </a:endParaRPr>
          </a:p>
        </p:txBody>
      </p:sp>
      <p:sp>
        <p:nvSpPr>
          <p:cNvPr id="118" name="Right Arrow 117"/>
          <p:cNvSpPr/>
          <p:nvPr/>
        </p:nvSpPr>
        <p:spPr>
          <a:xfrm>
            <a:off x="8599311" y="3028246"/>
            <a:ext cx="428978" cy="225777"/>
          </a:xfrm>
          <a:prstGeom prst="rightArrow">
            <a:avLst/>
          </a:prstGeom>
          <a:solidFill>
            <a:srgbClr val="41555E"/>
          </a:solidFill>
          <a:ln w="1905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Calibri"/>
              <a:ea typeface="+mn-ea"/>
              <a:cs typeface="+mn-cs"/>
            </a:endParaRPr>
          </a:p>
        </p:txBody>
      </p:sp>
      <p:sp>
        <p:nvSpPr>
          <p:cNvPr id="119" name="Right Arrow 118"/>
          <p:cNvSpPr/>
          <p:nvPr/>
        </p:nvSpPr>
        <p:spPr>
          <a:xfrm>
            <a:off x="9801578" y="3028246"/>
            <a:ext cx="428978" cy="225777"/>
          </a:xfrm>
          <a:prstGeom prst="rightArrow">
            <a:avLst/>
          </a:prstGeom>
          <a:solidFill>
            <a:srgbClr val="41555E"/>
          </a:solidFill>
          <a:ln w="1905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Calibri"/>
              <a:ea typeface="+mn-ea"/>
              <a:cs typeface="+mn-cs"/>
            </a:endParaRPr>
          </a:p>
        </p:txBody>
      </p:sp>
    </p:spTree>
    <p:extLst>
      <p:ext uri="{BB962C8B-B14F-4D97-AF65-F5344CB8AC3E}">
        <p14:creationId xmlns:p14="http://schemas.microsoft.com/office/powerpoint/2010/main" val="2982702284"/>
      </p:ext>
    </p:extLst>
  </p:cSld>
  <p:clrMapOvr>
    <a:masterClrMapping/>
  </p:clrMapOvr>
  <p:transition spd="med">
    <p:fade/>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heme/theme1.xml><?xml version="1.0" encoding="utf-8"?>
<a:theme xmlns:a="http://schemas.openxmlformats.org/drawingml/2006/main" name="15_Oracle_16x9_2014_521">
  <a:themeElements>
    <a:clrScheme name="Oracle">
      <a:dk1>
        <a:srgbClr val="5F5F5F"/>
      </a:dk1>
      <a:lt1>
        <a:srgbClr val="FFFFFF"/>
      </a:lt1>
      <a:dk2>
        <a:srgbClr val="7F7F7F"/>
      </a:dk2>
      <a:lt2>
        <a:srgbClr val="DCE3E4"/>
      </a:lt2>
      <a:accent1>
        <a:srgbClr val="FF0000"/>
      </a:accent1>
      <a:accent2>
        <a:srgbClr val="8A133B"/>
      </a:accent2>
      <a:accent3>
        <a:srgbClr val="FF7700"/>
      </a:accent3>
      <a:accent4>
        <a:srgbClr val="46575E"/>
      </a:accent4>
      <a:accent5>
        <a:srgbClr val="8DA6B1"/>
      </a:accent5>
      <a:accent6>
        <a:srgbClr val="B0C3C8"/>
      </a:accent6>
      <a:hlink>
        <a:srgbClr val="8DA6B1"/>
      </a:hlink>
      <a:folHlink>
        <a:srgbClr val="BFBFB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5"/>
        </a:solidFill>
        <a:ln w="19050">
          <a:noFill/>
          <a:miter lim="800000"/>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90000"/>
          </a:lnSpc>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accent5"/>
          </a:solidFill>
          <a:miter lim="800000"/>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90000"/>
          </a:lnSpc>
          <a:defRPr/>
        </a:defPPr>
      </a:lstStyle>
    </a:txDef>
  </a:objectDefaults>
  <a:extraClrSchemeLst/>
  <a:extLst>
    <a:ext uri="{05A4C25C-085E-4340-85A3-A5531E510DB2}">
      <thm15:themeFamily xmlns:thm15="http://schemas.microsoft.com/office/thememl/2012/main" xmlns="" name="Oracle_16x9_2014_521" id="{11138A86-4CFD-4AAE-84ED-85FDB159739F}" vid="{ADD436DE-0EC9-4932-BD4C-5E9FA04FA01B}"/>
    </a:ext>
  </a:extLst>
</a:theme>
</file>

<file path=ppt/theme/theme2.xml><?xml version="1.0" encoding="utf-8"?>
<a:theme xmlns:a="http://schemas.openxmlformats.org/drawingml/2006/main" name="1_CX Level 1 Long">
  <a:themeElements>
    <a:clrScheme name="Oracle">
      <a:dk1>
        <a:srgbClr val="5F5F5F"/>
      </a:dk1>
      <a:lt1>
        <a:srgbClr val="FFFFFF"/>
      </a:lt1>
      <a:dk2>
        <a:srgbClr val="7F7F7F"/>
      </a:dk2>
      <a:lt2>
        <a:srgbClr val="DCE3E4"/>
      </a:lt2>
      <a:accent1>
        <a:srgbClr val="FF0000"/>
      </a:accent1>
      <a:accent2>
        <a:srgbClr val="8A133B"/>
      </a:accent2>
      <a:accent3>
        <a:srgbClr val="FF7700"/>
      </a:accent3>
      <a:accent4>
        <a:srgbClr val="46575E"/>
      </a:accent4>
      <a:accent5>
        <a:srgbClr val="8DA6B1"/>
      </a:accent5>
      <a:accent6>
        <a:srgbClr val="B0C3C8"/>
      </a:accent6>
      <a:hlink>
        <a:srgbClr val="8DA6B1"/>
      </a:hlink>
      <a:folHlink>
        <a:srgbClr val="BFBFB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5"/>
        </a:solidFill>
        <a:ln w="19050">
          <a:solidFill>
            <a:schemeClr val="accent5"/>
          </a:solidFill>
          <a:miter/>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90000"/>
          </a:lnSpc>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accent5"/>
          </a:solidFill>
          <a:miter/>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90000"/>
          </a:lnSpc>
          <a:defRPr/>
        </a:defPPr>
      </a:lstStyle>
    </a:txDef>
  </a:objectDefaults>
  <a:extraClrSchemeLst/>
</a:theme>
</file>

<file path=ppt/theme/theme3.xml><?xml version="1.0" encoding="utf-8"?>
<a:theme xmlns:a="http://schemas.openxmlformats.org/drawingml/2006/main" name="2_CX Level 1 Long">
  <a:themeElements>
    <a:clrScheme name="Oracle">
      <a:dk1>
        <a:srgbClr val="5F5F5F"/>
      </a:dk1>
      <a:lt1>
        <a:srgbClr val="FFFFFF"/>
      </a:lt1>
      <a:dk2>
        <a:srgbClr val="7F7F7F"/>
      </a:dk2>
      <a:lt2>
        <a:srgbClr val="DCE3E4"/>
      </a:lt2>
      <a:accent1>
        <a:srgbClr val="FF0000"/>
      </a:accent1>
      <a:accent2>
        <a:srgbClr val="8A133B"/>
      </a:accent2>
      <a:accent3>
        <a:srgbClr val="FF7700"/>
      </a:accent3>
      <a:accent4>
        <a:srgbClr val="46575E"/>
      </a:accent4>
      <a:accent5>
        <a:srgbClr val="8DA6B1"/>
      </a:accent5>
      <a:accent6>
        <a:srgbClr val="B0C3C8"/>
      </a:accent6>
      <a:hlink>
        <a:srgbClr val="8DA6B1"/>
      </a:hlink>
      <a:folHlink>
        <a:srgbClr val="BFBFB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5"/>
        </a:solidFill>
        <a:ln w="19050">
          <a:solidFill>
            <a:schemeClr val="accent5"/>
          </a:solidFill>
          <a:miter/>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90000"/>
          </a:lnSpc>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accent5"/>
          </a:solidFill>
          <a:miter/>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90000"/>
          </a:lnSpc>
          <a:defRPr/>
        </a:defPPr>
      </a:lstStyle>
    </a:txDef>
  </a:objectDefaults>
  <a:extraClrSchemeLst/>
</a:theme>
</file>

<file path=ppt/theme/theme4.xml><?xml version="1.0" encoding="utf-8"?>
<a:theme xmlns:a="http://schemas.openxmlformats.org/drawingml/2006/main" name="3_CX Level 1 Long">
  <a:themeElements>
    <a:clrScheme name="Oracle">
      <a:dk1>
        <a:srgbClr val="5F5F5F"/>
      </a:dk1>
      <a:lt1>
        <a:srgbClr val="FFFFFF"/>
      </a:lt1>
      <a:dk2>
        <a:srgbClr val="7F7F7F"/>
      </a:dk2>
      <a:lt2>
        <a:srgbClr val="DCE3E4"/>
      </a:lt2>
      <a:accent1>
        <a:srgbClr val="FF0000"/>
      </a:accent1>
      <a:accent2>
        <a:srgbClr val="8A133B"/>
      </a:accent2>
      <a:accent3>
        <a:srgbClr val="FF7700"/>
      </a:accent3>
      <a:accent4>
        <a:srgbClr val="46575E"/>
      </a:accent4>
      <a:accent5>
        <a:srgbClr val="8DA6B1"/>
      </a:accent5>
      <a:accent6>
        <a:srgbClr val="B0C3C8"/>
      </a:accent6>
      <a:hlink>
        <a:srgbClr val="8DA6B1"/>
      </a:hlink>
      <a:folHlink>
        <a:srgbClr val="BFBFB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5"/>
        </a:solidFill>
        <a:ln w="19050">
          <a:solidFill>
            <a:schemeClr val="accent5"/>
          </a:solidFill>
          <a:miter/>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90000"/>
          </a:lnSpc>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accent5"/>
          </a:solidFill>
          <a:miter/>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90000"/>
          </a:lnSpc>
          <a:defRPr/>
        </a:defPPr>
      </a:lstStyle>
    </a:txDef>
  </a:objectDefaults>
  <a:extraClrSchemeLst/>
</a:theme>
</file>

<file path=ppt/theme/theme5.xml><?xml version="1.0" encoding="utf-8"?>
<a:theme xmlns:a="http://schemas.openxmlformats.org/drawingml/2006/main" name="Office Theme">
  <a:themeElements>
    <a:clrScheme name="Oracle">
      <a:dk1>
        <a:srgbClr val="5F5F5F"/>
      </a:dk1>
      <a:lt1>
        <a:srgbClr val="FFFFFF"/>
      </a:lt1>
      <a:dk2>
        <a:srgbClr val="7F7F7F"/>
      </a:dk2>
      <a:lt2>
        <a:srgbClr val="DCE3E4"/>
      </a:lt2>
      <a:accent1>
        <a:srgbClr val="FF0000"/>
      </a:accent1>
      <a:accent2>
        <a:srgbClr val="8A133B"/>
      </a:accent2>
      <a:accent3>
        <a:srgbClr val="FF7700"/>
      </a:accent3>
      <a:accent4>
        <a:srgbClr val="46575E"/>
      </a:accent4>
      <a:accent5>
        <a:srgbClr val="8DA6B1"/>
      </a:accent5>
      <a:accent6>
        <a:srgbClr val="B0C3C8"/>
      </a:accent6>
      <a:hlink>
        <a:srgbClr val="8DA6B1"/>
      </a:hlink>
      <a:folHlink>
        <a:srgbClr val="BFBFB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racle">
      <a:dk1>
        <a:srgbClr val="5F5F5F"/>
      </a:dk1>
      <a:lt1>
        <a:srgbClr val="FFFFFF"/>
      </a:lt1>
      <a:dk2>
        <a:srgbClr val="7F7F7F"/>
      </a:dk2>
      <a:lt2>
        <a:srgbClr val="DCE3E4"/>
      </a:lt2>
      <a:accent1>
        <a:srgbClr val="FF0000"/>
      </a:accent1>
      <a:accent2>
        <a:srgbClr val="8A133B"/>
      </a:accent2>
      <a:accent3>
        <a:srgbClr val="FF7700"/>
      </a:accent3>
      <a:accent4>
        <a:srgbClr val="46575E"/>
      </a:accent4>
      <a:accent5>
        <a:srgbClr val="8DA6B1"/>
      </a:accent5>
      <a:accent6>
        <a:srgbClr val="B0C3C8"/>
      </a:accent6>
      <a:hlink>
        <a:srgbClr val="8DA6B1"/>
      </a:hlink>
      <a:folHlink>
        <a:srgbClr val="BFBFB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racle">
    <a:dk1>
      <a:srgbClr val="5F5F5F"/>
    </a:dk1>
    <a:lt1>
      <a:srgbClr val="FFFFFF"/>
    </a:lt1>
    <a:dk2>
      <a:srgbClr val="7F7F7F"/>
    </a:dk2>
    <a:lt2>
      <a:srgbClr val="DCE3E4"/>
    </a:lt2>
    <a:accent1>
      <a:srgbClr val="FF0000"/>
    </a:accent1>
    <a:accent2>
      <a:srgbClr val="8A133B"/>
    </a:accent2>
    <a:accent3>
      <a:srgbClr val="FF7700"/>
    </a:accent3>
    <a:accent4>
      <a:srgbClr val="46575E"/>
    </a:accent4>
    <a:accent5>
      <a:srgbClr val="8DA6B1"/>
    </a:accent5>
    <a:accent6>
      <a:srgbClr val="B0C3C8"/>
    </a:accent6>
    <a:hlink>
      <a:srgbClr val="8DA6B1"/>
    </a:hlink>
    <a:folHlink>
      <a:srgbClr val="BFBFBF"/>
    </a:folHlink>
  </a:clrScheme>
</a:themeOverride>
</file>

<file path=ppt/theme/themeOverride2.xml><?xml version="1.0" encoding="utf-8"?>
<a:themeOverride xmlns:a="http://schemas.openxmlformats.org/drawingml/2006/main">
  <a:clrScheme name="Oracle">
    <a:dk1>
      <a:srgbClr val="5F5F5F"/>
    </a:dk1>
    <a:lt1>
      <a:srgbClr val="FFFFFF"/>
    </a:lt1>
    <a:dk2>
      <a:srgbClr val="7F7F7F"/>
    </a:dk2>
    <a:lt2>
      <a:srgbClr val="DCE3E4"/>
    </a:lt2>
    <a:accent1>
      <a:srgbClr val="FF0000"/>
    </a:accent1>
    <a:accent2>
      <a:srgbClr val="8A133B"/>
    </a:accent2>
    <a:accent3>
      <a:srgbClr val="FF7700"/>
    </a:accent3>
    <a:accent4>
      <a:srgbClr val="46575E"/>
    </a:accent4>
    <a:accent5>
      <a:srgbClr val="8DA6B1"/>
    </a:accent5>
    <a:accent6>
      <a:srgbClr val="B0C3C8"/>
    </a:accent6>
    <a:hlink>
      <a:srgbClr val="8DA6B1"/>
    </a:hlink>
    <a:folHlink>
      <a:srgbClr val="BFBFBF"/>
    </a:folHlink>
  </a:clrScheme>
</a:themeOverride>
</file>

<file path=ppt/theme/themeOverride3.xml><?xml version="1.0" encoding="utf-8"?>
<a:themeOverride xmlns:a="http://schemas.openxmlformats.org/drawingml/2006/main">
  <a:clrScheme name="Oracle">
    <a:dk1>
      <a:srgbClr val="5F5F5F"/>
    </a:dk1>
    <a:lt1>
      <a:srgbClr val="FFFFFF"/>
    </a:lt1>
    <a:dk2>
      <a:srgbClr val="7F7F7F"/>
    </a:dk2>
    <a:lt2>
      <a:srgbClr val="DCE3E4"/>
    </a:lt2>
    <a:accent1>
      <a:srgbClr val="FF0000"/>
    </a:accent1>
    <a:accent2>
      <a:srgbClr val="8A133B"/>
    </a:accent2>
    <a:accent3>
      <a:srgbClr val="FF7700"/>
    </a:accent3>
    <a:accent4>
      <a:srgbClr val="46575E"/>
    </a:accent4>
    <a:accent5>
      <a:srgbClr val="8DA6B1"/>
    </a:accent5>
    <a:accent6>
      <a:srgbClr val="B0C3C8"/>
    </a:accent6>
    <a:hlink>
      <a:srgbClr val="8DA6B1"/>
    </a:hlink>
    <a:folHlink>
      <a:srgbClr val="BFBFBF"/>
    </a:folHlink>
  </a:clrScheme>
</a:themeOverride>
</file>

<file path=ppt/theme/themeOverride4.xml><?xml version="1.0" encoding="utf-8"?>
<a:themeOverride xmlns:a="http://schemas.openxmlformats.org/drawingml/2006/main">
  <a:clrScheme name="Oracle">
    <a:dk1>
      <a:srgbClr val="5F5F5F"/>
    </a:dk1>
    <a:lt1>
      <a:srgbClr val="FFFFFF"/>
    </a:lt1>
    <a:dk2>
      <a:srgbClr val="7F7F7F"/>
    </a:dk2>
    <a:lt2>
      <a:srgbClr val="DCE3E4"/>
    </a:lt2>
    <a:accent1>
      <a:srgbClr val="FF0000"/>
    </a:accent1>
    <a:accent2>
      <a:srgbClr val="8A133B"/>
    </a:accent2>
    <a:accent3>
      <a:srgbClr val="FF7700"/>
    </a:accent3>
    <a:accent4>
      <a:srgbClr val="46575E"/>
    </a:accent4>
    <a:accent5>
      <a:srgbClr val="8DA6B1"/>
    </a:accent5>
    <a:accent6>
      <a:srgbClr val="B0C3C8"/>
    </a:accent6>
    <a:hlink>
      <a:srgbClr val="8DA6B1"/>
    </a:hlink>
    <a:folHlink>
      <a:srgbClr val="BFBFBF"/>
    </a:folHlink>
  </a:clrScheme>
</a:themeOverride>
</file>

<file path=ppt/theme/themeOverride5.xml><?xml version="1.0" encoding="utf-8"?>
<a:themeOverride xmlns:a="http://schemas.openxmlformats.org/drawingml/2006/main">
  <a:clrScheme name="Oracle">
    <a:dk1>
      <a:srgbClr val="5F5F5F"/>
    </a:dk1>
    <a:lt1>
      <a:srgbClr val="FFFFFF"/>
    </a:lt1>
    <a:dk2>
      <a:srgbClr val="7F7F7F"/>
    </a:dk2>
    <a:lt2>
      <a:srgbClr val="DCE3E4"/>
    </a:lt2>
    <a:accent1>
      <a:srgbClr val="FF0000"/>
    </a:accent1>
    <a:accent2>
      <a:srgbClr val="8A133B"/>
    </a:accent2>
    <a:accent3>
      <a:srgbClr val="FF7700"/>
    </a:accent3>
    <a:accent4>
      <a:srgbClr val="46575E"/>
    </a:accent4>
    <a:accent5>
      <a:srgbClr val="8DA6B1"/>
    </a:accent5>
    <a:accent6>
      <a:srgbClr val="B0C3C8"/>
    </a:accent6>
    <a:hlink>
      <a:srgbClr val="8DA6B1"/>
    </a:hlink>
    <a:folHlink>
      <a:srgbClr val="BFBFBF"/>
    </a:folHlink>
  </a:clrScheme>
</a:themeOverride>
</file>

<file path=ppt/theme/themeOverride6.xml><?xml version="1.0" encoding="utf-8"?>
<a:themeOverride xmlns:a="http://schemas.openxmlformats.org/drawingml/2006/main">
  <a:clrScheme name="Oracle">
    <a:dk1>
      <a:srgbClr val="5F5F5F"/>
    </a:dk1>
    <a:lt1>
      <a:srgbClr val="FFFFFF"/>
    </a:lt1>
    <a:dk2>
      <a:srgbClr val="7F7F7F"/>
    </a:dk2>
    <a:lt2>
      <a:srgbClr val="DCE3E4"/>
    </a:lt2>
    <a:accent1>
      <a:srgbClr val="F80000"/>
    </a:accent1>
    <a:accent2>
      <a:srgbClr val="8A133B"/>
    </a:accent2>
    <a:accent3>
      <a:srgbClr val="FF7700"/>
    </a:accent3>
    <a:accent4>
      <a:srgbClr val="46575E"/>
    </a:accent4>
    <a:accent5>
      <a:srgbClr val="8DA6B1"/>
    </a:accent5>
    <a:accent6>
      <a:srgbClr val="B0C3C8"/>
    </a:accent6>
    <a:hlink>
      <a:srgbClr val="8DA6B1"/>
    </a:hlink>
    <a:folHlink>
      <a:srgbClr val="BFBFBF"/>
    </a:folHlink>
  </a:clrScheme>
</a:themeOverride>
</file>

<file path=ppt/theme/themeOverride7.xml><?xml version="1.0" encoding="utf-8"?>
<a:themeOverride xmlns:a="http://schemas.openxmlformats.org/drawingml/2006/main">
  <a:clrScheme name="Oracle">
    <a:dk1>
      <a:srgbClr val="5F5F5F"/>
    </a:dk1>
    <a:lt1>
      <a:srgbClr val="FFFFFF"/>
    </a:lt1>
    <a:dk2>
      <a:srgbClr val="7F7F7F"/>
    </a:dk2>
    <a:lt2>
      <a:srgbClr val="DCE3E4"/>
    </a:lt2>
    <a:accent1>
      <a:srgbClr val="F80000"/>
    </a:accent1>
    <a:accent2>
      <a:srgbClr val="8A133B"/>
    </a:accent2>
    <a:accent3>
      <a:srgbClr val="FF7700"/>
    </a:accent3>
    <a:accent4>
      <a:srgbClr val="46575E"/>
    </a:accent4>
    <a:accent5>
      <a:srgbClr val="8DA6B1"/>
    </a:accent5>
    <a:accent6>
      <a:srgbClr val="B0C3C8"/>
    </a:accent6>
    <a:hlink>
      <a:srgbClr val="8DA6B1"/>
    </a:hlink>
    <a:folHlink>
      <a:srgbClr val="BFBFBF"/>
    </a:folHlink>
  </a:clrScheme>
</a:themeOverride>
</file>

<file path=ppt/theme/themeOverride8.xml><?xml version="1.0" encoding="utf-8"?>
<a:themeOverride xmlns:a="http://schemas.openxmlformats.org/drawingml/2006/main">
  <a:clrScheme name="Oracle">
    <a:dk1>
      <a:srgbClr val="5F5F5F"/>
    </a:dk1>
    <a:lt1>
      <a:srgbClr val="FFFFFF"/>
    </a:lt1>
    <a:dk2>
      <a:srgbClr val="7F7F7F"/>
    </a:dk2>
    <a:lt2>
      <a:srgbClr val="DCE3E4"/>
    </a:lt2>
    <a:accent1>
      <a:srgbClr val="F80000"/>
    </a:accent1>
    <a:accent2>
      <a:srgbClr val="8A133B"/>
    </a:accent2>
    <a:accent3>
      <a:srgbClr val="FF7700"/>
    </a:accent3>
    <a:accent4>
      <a:srgbClr val="46575E"/>
    </a:accent4>
    <a:accent5>
      <a:srgbClr val="8DA6B1"/>
    </a:accent5>
    <a:accent6>
      <a:srgbClr val="B0C3C8"/>
    </a:accent6>
    <a:hlink>
      <a:srgbClr val="8DA6B1"/>
    </a:hlink>
    <a:folHlink>
      <a:srgbClr val="BFBFBF"/>
    </a:folHlink>
  </a:clrScheme>
</a:themeOverride>
</file>

<file path=docProps/app.xml><?xml version="1.0" encoding="utf-8"?>
<Properties xmlns="http://schemas.openxmlformats.org/officeDocument/2006/extended-properties" xmlns:vt="http://schemas.openxmlformats.org/officeDocument/2006/docPropsVTypes">
  <Template>Oracle_16x9-2014-v2</Template>
  <TotalTime>47236</TotalTime>
  <Words>1556</Words>
  <Application>Microsoft Office PowerPoint</Application>
  <PresentationFormat>Custom</PresentationFormat>
  <Paragraphs>326</Paragraphs>
  <Slides>20</Slides>
  <Notes>4</Notes>
  <HiddenSlides>0</HiddenSlides>
  <MMClips>0</MMClips>
  <ScaleCrop>false</ScaleCrop>
  <HeadingPairs>
    <vt:vector size="6" baseType="variant">
      <vt:variant>
        <vt:lpstr>Theme</vt:lpstr>
      </vt:variant>
      <vt:variant>
        <vt:i4>4</vt:i4>
      </vt:variant>
      <vt:variant>
        <vt:lpstr>Embedded OLE Servers</vt:lpstr>
      </vt:variant>
      <vt:variant>
        <vt:i4>1</vt:i4>
      </vt:variant>
      <vt:variant>
        <vt:lpstr>Slide Titles</vt:lpstr>
      </vt:variant>
      <vt:variant>
        <vt:i4>20</vt:i4>
      </vt:variant>
    </vt:vector>
  </HeadingPairs>
  <TitlesOfParts>
    <vt:vector size="25" baseType="lpstr">
      <vt:lpstr>15_Oracle_16x9_2014_521</vt:lpstr>
      <vt:lpstr>1_CX Level 1 Long</vt:lpstr>
      <vt:lpstr>2_CX Level 1 Long</vt:lpstr>
      <vt:lpstr>3_CX Level 1 Long</vt:lpstr>
      <vt:lpstr>Visio</vt:lpstr>
      <vt:lpstr>PowerPoint Presentation</vt:lpstr>
      <vt:lpstr>PowerPoint Presentation</vt:lpstr>
      <vt:lpstr>PowerPoint Presentation</vt:lpstr>
      <vt:lpstr>PowerPoint Presentation</vt:lpstr>
      <vt:lpstr>Running EBS on Oracle Cloud Reduces Both Hard &amp; Soft Costs</vt:lpstr>
      <vt:lpstr>Running EBS on Oracle Cloud Reduces Both Hard &amp; Soft Costs</vt:lpstr>
      <vt:lpstr>Running EBS on Oracle Cloud Reduces Both Hard &amp; Soft Costs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Oracle Corporation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to Use the PowerPoint Template</dc:title>
  <dc:creator>jerobins</dc:creator>
  <cp:lastModifiedBy>angsen</cp:lastModifiedBy>
  <cp:revision>1174</cp:revision>
  <cp:lastPrinted>2016-03-29T22:36:51Z</cp:lastPrinted>
  <dcterms:created xsi:type="dcterms:W3CDTF">2014-09-08T23:56:55Z</dcterms:created>
  <dcterms:modified xsi:type="dcterms:W3CDTF">2018-01-17T17:28:10Z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XPowerLiteLastOptimized">
    <vt:lpwstr>2343037</vt:lpwstr>
  </property>
  <property fmtid="{D5CDD505-2E9C-101B-9397-08002B2CF9AE}" pid="3" name="NXPowerLiteSettings">
    <vt:lpwstr>F98007B004F000</vt:lpwstr>
  </property>
  <property fmtid="{D5CDD505-2E9C-101B-9397-08002B2CF9AE}" pid="4" name="NXPowerLiteVersion">
    <vt:lpwstr>D5.0.2</vt:lpwstr>
  </property>
</Properties>
</file>